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7_86E2F500.xml" ContentType="application/vnd.ms-powerpoint.comments+xml"/>
  <Override PartName="/ppt/comments/modernComment_11F_224E9B4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notesMasterIdLst>
    <p:notesMasterId r:id="rId26"/>
  </p:notesMasterIdLst>
  <p:sldIdLst>
    <p:sldId id="256" r:id="rId5"/>
    <p:sldId id="259" r:id="rId6"/>
    <p:sldId id="272" r:id="rId7"/>
    <p:sldId id="277" r:id="rId8"/>
    <p:sldId id="286" r:id="rId9"/>
    <p:sldId id="278" r:id="rId10"/>
    <p:sldId id="288" r:id="rId11"/>
    <p:sldId id="271" r:id="rId12"/>
    <p:sldId id="258" r:id="rId13"/>
    <p:sldId id="260" r:id="rId14"/>
    <p:sldId id="261" r:id="rId15"/>
    <p:sldId id="282" r:id="rId16"/>
    <p:sldId id="280" r:id="rId17"/>
    <p:sldId id="281" r:id="rId18"/>
    <p:sldId id="279" r:id="rId19"/>
    <p:sldId id="287" r:id="rId20"/>
    <p:sldId id="283" r:id="rId21"/>
    <p:sldId id="285" r:id="rId22"/>
    <p:sldId id="289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1E9117-EAEF-9552-4790-4962F549AAA7}" name="Margaret Cecelia Allen" initials="MA" userId="S::tul09795@temple.edu::1a314f70-da92-49df-a788-ea03c4f2dff3" providerId="AD"/>
  <p188:author id="{A0B203CE-057F-0054-F022-7876F008EAB3}" name="Justin Lischuk" initials="JL" userId="S::tun62319@temple.edu::5741a317-2618-4e15-ab12-53090a5331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C9D65-A74C-4E5B-BC8E-E0B9FED08C9F}" v="2645" vWet="2647" dt="2024-02-12T06:57:00.444"/>
    <p1510:client id="{06A32EC0-931D-4D32-9E8F-E5CC312CBE8E}" v="178" dt="2024-02-11T21:51:04.614"/>
    <p1510:client id="{24861886-B9E0-4865-84A7-3F2116F1225B}" v="89" dt="2024-02-11T21:32:51.228"/>
    <p1510:client id="{3A8650D4-46E7-4B71-B218-1CB812496C3F}" vWet="2" dt="2024-02-11T20:34:29.533"/>
    <p1510:client id="{5AF4AF76-B035-4D85-9157-E7B8B56E0158}" v="21" dt="2024-02-11T20:57:29.156"/>
    <p1510:client id="{5D38D719-BF31-EBDD-CDB7-1CCF2CE70424}" v="12" dt="2024-02-12T14:18:30.598"/>
    <p1510:client id="{87BFE533-D552-78B4-C438-37303B6A108E}" v="1" dt="2024-02-11T23:42:15.786"/>
    <p1510:client id="{88754F61-B876-DAEA-1618-62B5682BBEB2}" v="78" dt="2024-02-11T20:38:14.707"/>
    <p1510:client id="{88A89913-68A7-406A-BEA9-6DB179F9F7B4}" v="21" dt="2024-02-11T20:44:47.992"/>
    <p1510:client id="{932F638D-5E3D-4DEC-A261-B90B742CB7F7}" v="514" dt="2024-02-12T06:47:28.329"/>
    <p1510:client id="{94654F9F-6FD5-4CBD-BA35-F3113275EB6D}" v="9467" dt="2024-02-12T16:02:01.124"/>
    <p1510:client id="{96AF2F07-7028-4D11-8BDF-B045E93483A7}" v="5" dt="2024-02-12T05:34:31.853"/>
    <p1510:client id="{9F817D44-1118-BCDC-3659-F2F64FDFF426}" v="129" dt="2024-02-11T20:34:03.571"/>
    <p1510:client id="{A74B0137-0254-B8B6-AE9B-9559A345473C}" v="1089" dt="2024-02-11T21:52:27.923"/>
    <p1510:client id="{C9151B43-4E05-4F41-8A09-822568F3F4C7}" v="72" dt="2024-02-12T05:48:50.240"/>
    <p1510:client id="{D7D4ACF1-D411-2ED3-F04A-9194C334A62C}" v="2" dt="2024-02-12T15:56:11.836"/>
    <p1510:client id="{E40F6B92-CDB6-4D6E-AB32-C1BAB35FEFC5}" v="147" dt="2024-02-12T00:24:13.559"/>
    <p1510:client id="{F1CFCAC9-BFEF-477A-8399-B165B53028EE}" v="33" dt="2024-02-11T21:55:31.427"/>
    <p1510:client id="{F8237F4F-0585-476F-B739-765CFAD68465}" v="136" vWet="138" dt="2024-02-12T05:55:33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Lischuk" userId="S::tun62319@temple.edu::5741a317-2618-4e15-ab12-53090a53316c" providerId="AD" clId="Web-{D7D4ACF1-D411-2ED3-F04A-9194C334A62C}"/>
    <pc:docChg chg="">
      <pc:chgData name="Justin Lischuk" userId="S::tun62319@temple.edu::5741a317-2618-4e15-ab12-53090a53316c" providerId="AD" clId="Web-{D7D4ACF1-D411-2ED3-F04A-9194C334A62C}" dt="2024-02-12T15:56:11.836" v="1"/>
      <pc:docMkLst>
        <pc:docMk/>
      </pc:docMkLst>
      <pc:sldChg chg="modCm">
        <pc:chgData name="Justin Lischuk" userId="S::tun62319@temple.edu::5741a317-2618-4e15-ab12-53090a53316c" providerId="AD" clId="Web-{D7D4ACF1-D411-2ED3-F04A-9194C334A62C}" dt="2024-02-12T15:56:11.836" v="1"/>
        <pc:sldMkLst>
          <pc:docMk/>
          <pc:sldMk cId="575576897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Justin Lischuk" userId="S::tun62319@temple.edu::5741a317-2618-4e15-ab12-53090a53316c" providerId="AD" clId="Web-{D7D4ACF1-D411-2ED3-F04A-9194C334A62C}" dt="2024-02-12T15:56:11.836" v="1"/>
              <pc2:cmMkLst xmlns:pc2="http://schemas.microsoft.com/office/powerpoint/2019/9/main/command">
                <pc:docMk/>
                <pc:sldMk cId="575576897" sldId="287"/>
                <pc2:cmMk id="{CE111CA9-59E3-43D9-B816-33CADC42BD2A}"/>
              </pc2:cmMkLst>
            </pc226:cmChg>
          </p:ext>
        </pc:extLst>
      </pc:sldChg>
    </pc:docChg>
  </pc:docChgLst>
  <pc:docChgLst>
    <pc:chgData name="Margaret Cecelia Allen" userId="S::tul09795@temple.edu::1a314f70-da92-49df-a788-ea03c4f2dff3" providerId="AD" clId="Web-{06A32EC0-931D-4D32-9E8F-E5CC312CBE8E}"/>
    <pc:docChg chg="modSld">
      <pc:chgData name="Margaret Cecelia Allen" userId="S::tul09795@temple.edu::1a314f70-da92-49df-a788-ea03c4f2dff3" providerId="AD" clId="Web-{06A32EC0-931D-4D32-9E8F-E5CC312CBE8E}" dt="2024-02-11T21:51:04.614" v="170" actId="14100"/>
      <pc:docMkLst>
        <pc:docMk/>
      </pc:docMkLst>
      <pc:sldChg chg="addSp delSp modSp">
        <pc:chgData name="Margaret Cecelia Allen" userId="S::tul09795@temple.edu::1a314f70-da92-49df-a788-ea03c4f2dff3" providerId="AD" clId="Web-{06A32EC0-931D-4D32-9E8F-E5CC312CBE8E}" dt="2024-02-11T21:51:04.614" v="170" actId="14100"/>
        <pc:sldMkLst>
          <pc:docMk/>
          <pc:sldMk cId="3536664553" sldId="261"/>
        </pc:sldMkLst>
        <pc:spChg chg="mod">
          <ac:chgData name="Margaret Cecelia Allen" userId="S::tul09795@temple.edu::1a314f70-da92-49df-a788-ea03c4f2dff3" providerId="AD" clId="Web-{06A32EC0-931D-4D32-9E8F-E5CC312CBE8E}" dt="2024-02-11T21:49:04.188" v="150" actId="14100"/>
          <ac:spMkLst>
            <pc:docMk/>
            <pc:sldMk cId="3536664553" sldId="261"/>
            <ac:spMk id="3" creationId="{EACDCBFE-07E6-B2C2-DD97-AC39AABA61D3}"/>
          </ac:spMkLst>
        </pc:spChg>
        <pc:spChg chg="add del">
          <ac:chgData name="Margaret Cecelia Allen" userId="S::tul09795@temple.edu::1a314f70-da92-49df-a788-ea03c4f2dff3" providerId="AD" clId="Web-{06A32EC0-931D-4D32-9E8F-E5CC312CBE8E}" dt="2024-02-11T21:35:27.921" v="17"/>
          <ac:spMkLst>
            <pc:docMk/>
            <pc:sldMk cId="3536664553" sldId="261"/>
            <ac:spMk id="7" creationId="{DE96A993-DFE5-45F2-82C7-C86575CD9116}"/>
          </ac:spMkLst>
        </pc:spChg>
        <pc:picChg chg="add mod">
          <ac:chgData name="Margaret Cecelia Allen" userId="S::tul09795@temple.edu::1a314f70-da92-49df-a788-ea03c4f2dff3" providerId="AD" clId="Web-{06A32EC0-931D-4D32-9E8F-E5CC312CBE8E}" dt="2024-02-11T21:36:12.173" v="25" actId="1076"/>
          <ac:picMkLst>
            <pc:docMk/>
            <pc:sldMk cId="3536664553" sldId="261"/>
            <ac:picMk id="5" creationId="{3D206340-BA0B-E027-DAAF-31BD86234C77}"/>
          </ac:picMkLst>
        </pc:picChg>
        <pc:picChg chg="add mod">
          <ac:chgData name="Margaret Cecelia Allen" userId="S::tul09795@temple.edu::1a314f70-da92-49df-a788-ea03c4f2dff3" providerId="AD" clId="Web-{06A32EC0-931D-4D32-9E8F-E5CC312CBE8E}" dt="2024-02-11T21:36:09.095" v="24" actId="14100"/>
          <ac:picMkLst>
            <pc:docMk/>
            <pc:sldMk cId="3536664553" sldId="261"/>
            <ac:picMk id="8" creationId="{60744A56-DB93-652C-31FE-9E2A7258590B}"/>
          </ac:picMkLst>
        </pc:picChg>
        <pc:picChg chg="add mod">
          <ac:chgData name="Margaret Cecelia Allen" userId="S::tul09795@temple.edu::1a314f70-da92-49df-a788-ea03c4f2dff3" providerId="AD" clId="Web-{06A32EC0-931D-4D32-9E8F-E5CC312CBE8E}" dt="2024-02-11T21:50:02.237" v="158" actId="1076"/>
          <ac:picMkLst>
            <pc:docMk/>
            <pc:sldMk cId="3536664553" sldId="261"/>
            <ac:picMk id="9" creationId="{AECFFC61-28FC-AFE0-F52A-5449879190E1}"/>
          </ac:picMkLst>
        </pc:picChg>
        <pc:picChg chg="add mod">
          <ac:chgData name="Margaret Cecelia Allen" userId="S::tul09795@temple.edu::1a314f70-da92-49df-a788-ea03c4f2dff3" providerId="AD" clId="Web-{06A32EC0-931D-4D32-9E8F-E5CC312CBE8E}" dt="2024-02-11T21:50:18.894" v="162" actId="1076"/>
          <ac:picMkLst>
            <pc:docMk/>
            <pc:sldMk cId="3536664553" sldId="261"/>
            <ac:picMk id="10" creationId="{059DC9EC-0369-0A5A-CE1E-79FECAD72F2E}"/>
          </ac:picMkLst>
        </pc:picChg>
        <pc:cxnChg chg="add mod">
          <ac:chgData name="Margaret Cecelia Allen" userId="S::tul09795@temple.edu::1a314f70-da92-49df-a788-ea03c4f2dff3" providerId="AD" clId="Web-{06A32EC0-931D-4D32-9E8F-E5CC312CBE8E}" dt="2024-02-11T21:51:04.614" v="170" actId="14100"/>
          <ac:cxnSpMkLst>
            <pc:docMk/>
            <pc:sldMk cId="3536664553" sldId="261"/>
            <ac:cxnSpMk id="11" creationId="{22E1117F-B3CF-9BDB-1D08-E95B80B629CE}"/>
          </ac:cxnSpMkLst>
        </pc:cxnChg>
      </pc:sldChg>
    </pc:docChg>
  </pc:docChgLst>
  <pc:docChgLst>
    <pc:chgData name="Justin Lischuk" userId="5741a317-2618-4e15-ab12-53090a53316c" providerId="ADAL" clId="{E40F6B92-CDB6-4D6E-AB32-C1BAB35FEFC5}"/>
    <pc:docChg chg="undo custSel delSld modSld sldOrd">
      <pc:chgData name="Justin Lischuk" userId="5741a317-2618-4e15-ab12-53090a53316c" providerId="ADAL" clId="{E40F6B92-CDB6-4D6E-AB32-C1BAB35FEFC5}" dt="2024-02-12T00:26:53.222" v="149"/>
      <pc:docMkLst>
        <pc:docMk/>
      </pc:docMkLst>
      <pc:sldChg chg="modSp">
        <pc:chgData name="Justin Lischuk" userId="5741a317-2618-4e15-ab12-53090a53316c" providerId="ADAL" clId="{E40F6B92-CDB6-4D6E-AB32-C1BAB35FEFC5}" dt="2024-02-11T21:58:33.032" v="38" actId="208"/>
        <pc:sldMkLst>
          <pc:docMk/>
          <pc:sldMk cId="111724597" sldId="272"/>
        </pc:sldMkLst>
        <pc:picChg chg="mod">
          <ac:chgData name="Justin Lischuk" userId="5741a317-2618-4e15-ab12-53090a53316c" providerId="ADAL" clId="{E40F6B92-CDB6-4D6E-AB32-C1BAB35FEFC5}" dt="2024-02-11T21:58:33.032" v="38" actId="208"/>
          <ac:picMkLst>
            <pc:docMk/>
            <pc:sldMk cId="111724597" sldId="272"/>
            <ac:picMk id="1030" creationId="{283A5108-4EA5-A694-9F57-46A1C08C826B}"/>
          </ac:picMkLst>
        </pc:picChg>
      </pc:sldChg>
      <pc:sldChg chg="modSp del mod">
        <pc:chgData name="Justin Lischuk" userId="5741a317-2618-4e15-ab12-53090a53316c" providerId="ADAL" clId="{E40F6B92-CDB6-4D6E-AB32-C1BAB35FEFC5}" dt="2024-02-12T00:19:22.868" v="119" actId="47"/>
        <pc:sldMkLst>
          <pc:docMk/>
          <pc:sldMk cId="3403853400" sldId="276"/>
        </pc:sldMkLst>
        <pc:spChg chg="mod">
          <ac:chgData name="Justin Lischuk" userId="5741a317-2618-4e15-ab12-53090a53316c" providerId="ADAL" clId="{E40F6B92-CDB6-4D6E-AB32-C1BAB35FEFC5}" dt="2024-02-11T22:03:19.644" v="40" actId="5793"/>
          <ac:spMkLst>
            <pc:docMk/>
            <pc:sldMk cId="3403853400" sldId="276"/>
            <ac:spMk id="3" creationId="{13A9D733-32EE-7003-ACBA-44D6A36A7AC2}"/>
          </ac:spMkLst>
        </pc:spChg>
      </pc:sldChg>
      <pc:sldChg chg="addSp delSp modSp mod ord addCm">
        <pc:chgData name="Justin Lischuk" userId="5741a317-2618-4e15-ab12-53090a53316c" providerId="ADAL" clId="{E40F6B92-CDB6-4D6E-AB32-C1BAB35FEFC5}" dt="2024-02-12T00:26:53.222" v="149"/>
        <pc:sldMkLst>
          <pc:docMk/>
          <pc:sldMk cId="2263020800" sldId="279"/>
        </pc:sldMkLst>
        <pc:spChg chg="mod">
          <ac:chgData name="Justin Lischuk" userId="5741a317-2618-4e15-ab12-53090a53316c" providerId="ADAL" clId="{E40F6B92-CDB6-4D6E-AB32-C1BAB35FEFC5}" dt="2024-02-11T22:03:24.646" v="54" actId="20577"/>
          <ac:spMkLst>
            <pc:docMk/>
            <pc:sldMk cId="2263020800" sldId="279"/>
            <ac:spMk id="2" creationId="{3FD3FE77-2B9F-13CE-A8A6-8B152887E191}"/>
          </ac:spMkLst>
        </pc:spChg>
        <pc:spChg chg="add del mod">
          <ac:chgData name="Justin Lischuk" userId="5741a317-2618-4e15-ab12-53090a53316c" providerId="ADAL" clId="{E40F6B92-CDB6-4D6E-AB32-C1BAB35FEFC5}" dt="2024-02-11T22:04:00.577" v="57" actId="3680"/>
          <ac:spMkLst>
            <pc:docMk/>
            <pc:sldMk cId="2263020800" sldId="279"/>
            <ac:spMk id="3" creationId="{F00508EE-EF12-2A65-9616-785675B46476}"/>
          </ac:spMkLst>
        </pc:spChg>
        <pc:graphicFrameChg chg="add del mod ord modGraphic">
          <ac:chgData name="Justin Lischuk" userId="5741a317-2618-4e15-ab12-53090a53316c" providerId="ADAL" clId="{E40F6B92-CDB6-4D6E-AB32-C1BAB35FEFC5}" dt="2024-02-11T22:03:54.807" v="56" actId="3680"/>
          <ac:graphicFrameMkLst>
            <pc:docMk/>
            <pc:sldMk cId="2263020800" sldId="279"/>
            <ac:graphicFrameMk id="5" creationId="{373A9D07-2D4D-9AF2-348D-FEF814943499}"/>
          </ac:graphicFrameMkLst>
        </pc:graphicFrameChg>
        <pc:graphicFrameChg chg="add mod ord modGraphic">
          <ac:chgData name="Justin Lischuk" userId="5741a317-2618-4e15-ab12-53090a53316c" providerId="ADAL" clId="{E40F6B92-CDB6-4D6E-AB32-C1BAB35FEFC5}" dt="2024-02-11T22:05:46.804" v="118" actId="20577"/>
          <ac:graphicFrameMkLst>
            <pc:docMk/>
            <pc:sldMk cId="2263020800" sldId="279"/>
            <ac:graphicFrameMk id="6" creationId="{58BA7834-34B6-E39D-2AC5-9C12CB600EEB}"/>
          </ac:graphicFrameMkLst>
        </pc:graphicFrameChg>
        <pc:picChg chg="add mod">
          <ac:chgData name="Justin Lischuk" userId="5741a317-2618-4e15-ab12-53090a53316c" providerId="ADAL" clId="{E40F6B92-CDB6-4D6E-AB32-C1BAB35FEFC5}" dt="2024-02-12T00:21:19.779" v="128" actId="14100"/>
          <ac:picMkLst>
            <pc:docMk/>
            <pc:sldMk cId="2263020800" sldId="279"/>
            <ac:picMk id="5" creationId="{502E34ED-3AD9-D341-FD84-9C9378FF89BE}"/>
          </ac:picMkLst>
        </pc:picChg>
        <pc:picChg chg="add mod">
          <ac:chgData name="Justin Lischuk" userId="5741a317-2618-4e15-ab12-53090a53316c" providerId="ADAL" clId="{E40F6B92-CDB6-4D6E-AB32-C1BAB35FEFC5}" dt="2024-02-12T00:22:40.368" v="141" actId="1076"/>
          <ac:picMkLst>
            <pc:docMk/>
            <pc:sldMk cId="2263020800" sldId="279"/>
            <ac:picMk id="8" creationId="{F0E788BB-B914-B726-9EDE-950FBAFC3824}"/>
          </ac:picMkLst>
        </pc:picChg>
        <pc:picChg chg="add mod">
          <ac:chgData name="Justin Lischuk" userId="5741a317-2618-4e15-ab12-53090a53316c" providerId="ADAL" clId="{E40F6B92-CDB6-4D6E-AB32-C1BAB35FEFC5}" dt="2024-02-12T00:24:23.451" v="148" actId="1076"/>
          <ac:picMkLst>
            <pc:docMk/>
            <pc:sldMk cId="2263020800" sldId="279"/>
            <ac:picMk id="10" creationId="{7BB08AFE-00D4-223B-53FD-C3D01DFAAA7E}"/>
          </ac:picMkLst>
        </pc:picChg>
        <pc:picChg chg="add del">
          <ac:chgData name="Justin Lischuk" userId="5741a317-2618-4e15-ab12-53090a53316c" providerId="ADAL" clId="{E40F6B92-CDB6-4D6E-AB32-C1BAB35FEFC5}" dt="2024-02-12T00:20:05.422" v="121" actId="478"/>
          <ac:picMkLst>
            <pc:docMk/>
            <pc:sldMk cId="2263020800" sldId="279"/>
            <ac:picMk id="1026" creationId="{15A847E0-3F8C-C3F9-A1FC-884393CAF994}"/>
          </ac:picMkLst>
        </pc:picChg>
        <pc:picChg chg="add del mod">
          <ac:chgData name="Justin Lischuk" userId="5741a317-2618-4e15-ab12-53090a53316c" providerId="ADAL" clId="{E40F6B92-CDB6-4D6E-AB32-C1BAB35FEFC5}" dt="2024-02-12T00:22:00.421" v="135" actId="478"/>
          <ac:picMkLst>
            <pc:docMk/>
            <pc:sldMk cId="2263020800" sldId="279"/>
            <ac:picMk id="1028" creationId="{6606F182-60EC-F400-C093-D6E277FEBB56}"/>
          </ac:picMkLst>
        </pc:picChg>
        <pc:picChg chg="add del">
          <ac:chgData name="Justin Lischuk" userId="5741a317-2618-4e15-ab12-53090a53316c" providerId="ADAL" clId="{E40F6B92-CDB6-4D6E-AB32-C1BAB35FEFC5}" dt="2024-02-12T00:22:02.181" v="136" actId="478"/>
          <ac:picMkLst>
            <pc:docMk/>
            <pc:sldMk cId="2263020800" sldId="279"/>
            <ac:picMk id="1030" creationId="{8D8F6DE0-6751-7752-3EF9-4AD9E429180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stin Lischuk" userId="5741a317-2618-4e15-ab12-53090a53316c" providerId="ADAL" clId="{E40F6B92-CDB6-4D6E-AB32-C1BAB35FEFC5}" dt="2024-02-12T00:26:53.222" v="149"/>
              <pc2:cmMkLst xmlns:pc2="http://schemas.microsoft.com/office/powerpoint/2019/9/main/command">
                <pc:docMk/>
                <pc:sldMk cId="2263020800" sldId="279"/>
                <pc2:cmMk id="{81EA38C5-11A9-4FCE-B7EA-5E15C503676A}"/>
              </pc2:cmMkLst>
            </pc226:cmChg>
          </p:ext>
        </pc:extLst>
      </pc:sldChg>
    </pc:docChg>
  </pc:docChgLst>
  <pc:docChgLst>
    <pc:chgData name="Justin Lischuk" userId="S::tun62319@temple.edu::5741a317-2618-4e15-ab12-53090a53316c" providerId="AD" clId="Web-{A74B0137-0254-B8B6-AE9B-9559A345473C}"/>
    <pc:docChg chg="addSld modSld">
      <pc:chgData name="Justin Lischuk" userId="S::tun62319@temple.edu::5741a317-2618-4e15-ab12-53090a53316c" providerId="AD" clId="Web-{A74B0137-0254-B8B6-AE9B-9559A345473C}" dt="2024-02-11T21:52:27.923" v="914" actId="20577"/>
      <pc:docMkLst>
        <pc:docMk/>
      </pc:docMkLst>
      <pc:sldChg chg="addSp delSp modSp">
        <pc:chgData name="Justin Lischuk" userId="S::tun62319@temple.edu::5741a317-2618-4e15-ab12-53090a53316c" providerId="AD" clId="Web-{A74B0137-0254-B8B6-AE9B-9559A345473C}" dt="2024-02-11T20:54:34.078" v="445" actId="20577"/>
        <pc:sldMkLst>
          <pc:docMk/>
          <pc:sldMk cId="3315299084" sldId="258"/>
        </pc:sldMkLst>
        <pc:spChg chg="mod">
          <ac:chgData name="Justin Lischuk" userId="S::tun62319@temple.edu::5741a317-2618-4e15-ab12-53090a53316c" providerId="AD" clId="Web-{A74B0137-0254-B8B6-AE9B-9559A345473C}" dt="2024-02-11T20:54:34.078" v="445" actId="20577"/>
          <ac:spMkLst>
            <pc:docMk/>
            <pc:sldMk cId="3315299084" sldId="258"/>
            <ac:spMk id="3" creationId="{3654EFA8-2A4F-C012-9B21-9F7B6B0DE5D1}"/>
          </ac:spMkLst>
        </pc:spChg>
        <pc:spChg chg="add mod">
          <ac:chgData name="Justin Lischuk" userId="S::tun62319@temple.edu::5741a317-2618-4e15-ab12-53090a53316c" providerId="AD" clId="Web-{A74B0137-0254-B8B6-AE9B-9559A345473C}" dt="2024-02-11T20:45:49.122" v="48" actId="1076"/>
          <ac:spMkLst>
            <pc:docMk/>
            <pc:sldMk cId="3315299084" sldId="258"/>
            <ac:spMk id="6" creationId="{448C51DB-A340-0D44-2E5F-3BF7550B9C76}"/>
          </ac:spMkLst>
        </pc:spChg>
        <pc:spChg chg="add mod">
          <ac:chgData name="Justin Lischuk" userId="S::tun62319@temple.edu::5741a317-2618-4e15-ab12-53090a53316c" providerId="AD" clId="Web-{A74B0137-0254-B8B6-AE9B-9559A345473C}" dt="2024-02-11T20:50:24.131" v="109" actId="1076"/>
          <ac:spMkLst>
            <pc:docMk/>
            <pc:sldMk cId="3315299084" sldId="258"/>
            <ac:spMk id="8" creationId="{6F200D8D-773B-7AEC-DCAC-9E4056D38286}"/>
          </ac:spMkLst>
        </pc:spChg>
        <pc:picChg chg="add mod">
          <ac:chgData name="Justin Lischuk" userId="S::tun62319@temple.edu::5741a317-2618-4e15-ab12-53090a53316c" providerId="AD" clId="Web-{A74B0137-0254-B8B6-AE9B-9559A345473C}" dt="2024-02-11T20:45:49.106" v="47" actId="1076"/>
          <ac:picMkLst>
            <pc:docMk/>
            <pc:sldMk cId="3315299084" sldId="258"/>
            <ac:picMk id="5" creationId="{0C121034-BED0-60C0-5049-0795CE9A4A59}"/>
          </ac:picMkLst>
        </pc:picChg>
        <pc:picChg chg="add del mod">
          <ac:chgData name="Justin Lischuk" userId="S::tun62319@temple.edu::5741a317-2618-4e15-ab12-53090a53316c" providerId="AD" clId="Web-{A74B0137-0254-B8B6-AE9B-9559A345473C}" dt="2024-02-11T20:47:16.234" v="54"/>
          <ac:picMkLst>
            <pc:docMk/>
            <pc:sldMk cId="3315299084" sldId="258"/>
            <ac:picMk id="7" creationId="{2F23CFC6-F4A7-155C-B64A-FFAD89F4ACCE}"/>
          </ac:picMkLst>
        </pc:picChg>
        <pc:picChg chg="add del mod">
          <ac:chgData name="Justin Lischuk" userId="S::tun62319@temple.edu::5741a317-2618-4e15-ab12-53090a53316c" providerId="AD" clId="Web-{A74B0137-0254-B8B6-AE9B-9559A345473C}" dt="2024-02-11T20:49:59.677" v="64"/>
          <ac:picMkLst>
            <pc:docMk/>
            <pc:sldMk cId="3315299084" sldId="258"/>
            <ac:picMk id="9" creationId="{3870BAC5-50FD-71C0-274C-11AB346A9736}"/>
          </ac:picMkLst>
        </pc:picChg>
        <pc:picChg chg="add mod">
          <ac:chgData name="Justin Lischuk" userId="S::tun62319@temple.edu::5741a317-2618-4e15-ab12-53090a53316c" providerId="AD" clId="Web-{A74B0137-0254-B8B6-AE9B-9559A345473C}" dt="2024-02-11T20:50:04.162" v="65" actId="1076"/>
          <ac:picMkLst>
            <pc:docMk/>
            <pc:sldMk cId="3315299084" sldId="258"/>
            <ac:picMk id="10" creationId="{A4066EE7-2F3B-99FC-8F1A-5AA5073281F7}"/>
          </ac:picMkLst>
        </pc:picChg>
      </pc:sldChg>
      <pc:sldChg chg="modSp">
        <pc:chgData name="Justin Lischuk" userId="S::tun62319@temple.edu::5741a317-2618-4e15-ab12-53090a53316c" providerId="AD" clId="Web-{A74B0137-0254-B8B6-AE9B-9559A345473C}" dt="2024-02-11T21:28:19.681" v="650" actId="14100"/>
        <pc:sldMkLst>
          <pc:docMk/>
          <pc:sldMk cId="111724597" sldId="272"/>
        </pc:sldMkLst>
        <pc:picChg chg="mod">
          <ac:chgData name="Justin Lischuk" userId="S::tun62319@temple.edu::5741a317-2618-4e15-ab12-53090a53316c" providerId="AD" clId="Web-{A74B0137-0254-B8B6-AE9B-9559A345473C}" dt="2024-02-11T21:28:19.681" v="650" actId="14100"/>
          <ac:picMkLst>
            <pc:docMk/>
            <pc:sldMk cId="111724597" sldId="272"/>
            <ac:picMk id="1026" creationId="{201DAA1E-63DA-5C70-80C2-B31F9A14D3B9}"/>
          </ac:picMkLst>
        </pc:picChg>
      </pc:sldChg>
      <pc:sldChg chg="addSp delSp modSp new">
        <pc:chgData name="Justin Lischuk" userId="S::tun62319@temple.edu::5741a317-2618-4e15-ab12-53090a53316c" providerId="AD" clId="Web-{A74B0137-0254-B8B6-AE9B-9559A345473C}" dt="2024-02-11T21:07:26.902" v="607" actId="20577"/>
        <pc:sldMkLst>
          <pc:docMk/>
          <pc:sldMk cId="3682369004" sldId="274"/>
        </pc:sldMkLst>
        <pc:spChg chg="mod">
          <ac:chgData name="Justin Lischuk" userId="S::tun62319@temple.edu::5741a317-2618-4e15-ab12-53090a53316c" providerId="AD" clId="Web-{A74B0137-0254-B8B6-AE9B-9559A345473C}" dt="2024-02-11T21:04:31.380" v="525" actId="20577"/>
          <ac:spMkLst>
            <pc:docMk/>
            <pc:sldMk cId="3682369004" sldId="274"/>
            <ac:spMk id="2" creationId="{364AFE47-1D7E-F503-4892-EF413735BC19}"/>
          </ac:spMkLst>
        </pc:spChg>
        <pc:spChg chg="del">
          <ac:chgData name="Justin Lischuk" userId="S::tun62319@temple.edu::5741a317-2618-4e15-ab12-53090a53316c" providerId="AD" clId="Web-{A74B0137-0254-B8B6-AE9B-9559A345473C}" dt="2024-02-11T21:03:02.643" v="447"/>
          <ac:spMkLst>
            <pc:docMk/>
            <pc:sldMk cId="3682369004" sldId="274"/>
            <ac:spMk id="3" creationId="{D9362BD8-133F-3D56-5B3D-1C4618A95925}"/>
          </ac:spMkLst>
        </pc:spChg>
        <pc:spChg chg="add mod">
          <ac:chgData name="Justin Lischuk" userId="S::tun62319@temple.edu::5741a317-2618-4e15-ab12-53090a53316c" providerId="AD" clId="Web-{A74B0137-0254-B8B6-AE9B-9559A345473C}" dt="2024-02-11T21:07:25.058" v="606" actId="20577"/>
          <ac:spMkLst>
            <pc:docMk/>
            <pc:sldMk cId="3682369004" sldId="274"/>
            <ac:spMk id="7" creationId="{2A18AE9B-02E9-17A9-8E94-3E89A6D2476E}"/>
          </ac:spMkLst>
        </pc:spChg>
        <pc:spChg chg="add mod">
          <ac:chgData name="Justin Lischuk" userId="S::tun62319@temple.edu::5741a317-2618-4e15-ab12-53090a53316c" providerId="AD" clId="Web-{A74B0137-0254-B8B6-AE9B-9559A345473C}" dt="2024-02-11T21:07:26.902" v="607" actId="20577"/>
          <ac:spMkLst>
            <pc:docMk/>
            <pc:sldMk cId="3682369004" sldId="274"/>
            <ac:spMk id="8" creationId="{605CC1EE-564B-166D-53E5-FE28055C2558}"/>
          </ac:spMkLst>
        </pc:spChg>
        <pc:picChg chg="add mod ord">
          <ac:chgData name="Justin Lischuk" userId="S::tun62319@temple.edu::5741a317-2618-4e15-ab12-53090a53316c" providerId="AD" clId="Web-{A74B0137-0254-B8B6-AE9B-9559A345473C}" dt="2024-02-11T21:04:53.491" v="529"/>
          <ac:picMkLst>
            <pc:docMk/>
            <pc:sldMk cId="3682369004" sldId="274"/>
            <ac:picMk id="5" creationId="{BB9BC192-95D7-FFB0-564F-CA2FB3E9FD3A}"/>
          </ac:picMkLst>
        </pc:picChg>
        <pc:picChg chg="add mod">
          <ac:chgData name="Justin Lischuk" userId="S::tun62319@temple.edu::5741a317-2618-4e15-ab12-53090a53316c" providerId="AD" clId="Web-{A74B0137-0254-B8B6-AE9B-9559A345473C}" dt="2024-02-11T21:04:44.475" v="528"/>
          <ac:picMkLst>
            <pc:docMk/>
            <pc:sldMk cId="3682369004" sldId="274"/>
            <ac:picMk id="6" creationId="{FB08587C-846D-CCFC-D619-2B3AE62BD001}"/>
          </ac:picMkLst>
        </pc:picChg>
      </pc:sldChg>
      <pc:sldChg chg="addSp delSp modSp new">
        <pc:chgData name="Justin Lischuk" userId="S::tun62319@temple.edu::5741a317-2618-4e15-ab12-53090a53316c" providerId="AD" clId="Web-{A74B0137-0254-B8B6-AE9B-9559A345473C}" dt="2024-02-11T21:08:17.170" v="648" actId="1076"/>
        <pc:sldMkLst>
          <pc:docMk/>
          <pc:sldMk cId="4007902554" sldId="275"/>
        </pc:sldMkLst>
        <pc:spChg chg="mod">
          <ac:chgData name="Justin Lischuk" userId="S::tun62319@temple.edu::5741a317-2618-4e15-ab12-53090a53316c" providerId="AD" clId="Web-{A74B0137-0254-B8B6-AE9B-9559A345473C}" dt="2024-02-11T21:04:22.255" v="524" actId="20577"/>
          <ac:spMkLst>
            <pc:docMk/>
            <pc:sldMk cId="4007902554" sldId="275"/>
            <ac:spMk id="2" creationId="{22F63453-F489-EF2A-9BCF-6D6B27801C6B}"/>
          </ac:spMkLst>
        </pc:spChg>
        <pc:spChg chg="del">
          <ac:chgData name="Justin Lischuk" userId="S::tun62319@temple.edu::5741a317-2618-4e15-ab12-53090a53316c" providerId="AD" clId="Web-{A74B0137-0254-B8B6-AE9B-9559A345473C}" dt="2024-02-11T21:05:26.882" v="530"/>
          <ac:spMkLst>
            <pc:docMk/>
            <pc:sldMk cId="4007902554" sldId="275"/>
            <ac:spMk id="3" creationId="{00E1094A-8694-39D0-ED0D-A0A521F85D77}"/>
          </ac:spMkLst>
        </pc:spChg>
        <pc:spChg chg="add mod">
          <ac:chgData name="Justin Lischuk" userId="S::tun62319@temple.edu::5741a317-2618-4e15-ab12-53090a53316c" providerId="AD" clId="Web-{A74B0137-0254-B8B6-AE9B-9559A345473C}" dt="2024-02-11T21:08:17.170" v="648" actId="1076"/>
          <ac:spMkLst>
            <pc:docMk/>
            <pc:sldMk cId="4007902554" sldId="275"/>
            <ac:spMk id="6" creationId="{C401DDEF-3D99-5500-3AE9-99DF623F9DF2}"/>
          </ac:spMkLst>
        </pc:spChg>
        <pc:picChg chg="add mod ord">
          <ac:chgData name="Justin Lischuk" userId="S::tun62319@temple.edu::5741a317-2618-4e15-ab12-53090a53316c" providerId="AD" clId="Web-{A74B0137-0254-B8B6-AE9B-9559A345473C}" dt="2024-02-11T21:07:39.918" v="608" actId="1076"/>
          <ac:picMkLst>
            <pc:docMk/>
            <pc:sldMk cId="4007902554" sldId="275"/>
            <ac:picMk id="5" creationId="{CEE8A0F9-736E-AC4F-E733-F2A070E10D38}"/>
          </ac:picMkLst>
        </pc:picChg>
      </pc:sldChg>
      <pc:sldChg chg="modSp">
        <pc:chgData name="Justin Lischuk" userId="S::tun62319@temple.edu::5741a317-2618-4e15-ab12-53090a53316c" providerId="AD" clId="Web-{A74B0137-0254-B8B6-AE9B-9559A345473C}" dt="2024-02-11T21:34:11.944" v="848" actId="20577"/>
        <pc:sldMkLst>
          <pc:docMk/>
          <pc:sldMk cId="3403853400" sldId="276"/>
        </pc:sldMkLst>
        <pc:spChg chg="mod">
          <ac:chgData name="Justin Lischuk" userId="S::tun62319@temple.edu::5741a317-2618-4e15-ab12-53090a53316c" providerId="AD" clId="Web-{A74B0137-0254-B8B6-AE9B-9559A345473C}" dt="2024-02-11T21:31:28.094" v="658" actId="20577"/>
          <ac:spMkLst>
            <pc:docMk/>
            <pc:sldMk cId="3403853400" sldId="276"/>
            <ac:spMk id="2" creationId="{D29ED4E8-B235-F347-FAE8-DADBEA1645BE}"/>
          </ac:spMkLst>
        </pc:spChg>
        <pc:spChg chg="mod">
          <ac:chgData name="Justin Lischuk" userId="S::tun62319@temple.edu::5741a317-2618-4e15-ab12-53090a53316c" providerId="AD" clId="Web-{A74B0137-0254-B8B6-AE9B-9559A345473C}" dt="2024-02-11T21:34:11.944" v="848" actId="20577"/>
          <ac:spMkLst>
            <pc:docMk/>
            <pc:sldMk cId="3403853400" sldId="276"/>
            <ac:spMk id="3" creationId="{13A9D733-32EE-7003-ACBA-44D6A36A7AC2}"/>
          </ac:spMkLst>
        </pc:spChg>
      </pc:sldChg>
      <pc:sldChg chg="modSp new">
        <pc:chgData name="Justin Lischuk" userId="S::tun62319@temple.edu::5741a317-2618-4e15-ab12-53090a53316c" providerId="AD" clId="Web-{A74B0137-0254-B8B6-AE9B-9559A345473C}" dt="2024-02-11T21:52:27.923" v="914" actId="20577"/>
        <pc:sldMkLst>
          <pc:docMk/>
          <pc:sldMk cId="2263020800" sldId="279"/>
        </pc:sldMkLst>
        <pc:spChg chg="mod">
          <ac:chgData name="Justin Lischuk" userId="S::tun62319@temple.edu::5741a317-2618-4e15-ab12-53090a53316c" providerId="AD" clId="Web-{A74B0137-0254-B8B6-AE9B-9559A345473C}" dt="2024-02-11T21:52:05.329" v="854" actId="20577"/>
          <ac:spMkLst>
            <pc:docMk/>
            <pc:sldMk cId="2263020800" sldId="279"/>
            <ac:spMk id="2" creationId="{3FD3FE77-2B9F-13CE-A8A6-8B152887E191}"/>
          </ac:spMkLst>
        </pc:spChg>
        <pc:spChg chg="mod">
          <ac:chgData name="Justin Lischuk" userId="S::tun62319@temple.edu::5741a317-2618-4e15-ab12-53090a53316c" providerId="AD" clId="Web-{A74B0137-0254-B8B6-AE9B-9559A345473C}" dt="2024-02-11T21:52:27.923" v="914" actId="20577"/>
          <ac:spMkLst>
            <pc:docMk/>
            <pc:sldMk cId="2263020800" sldId="279"/>
            <ac:spMk id="3" creationId="{F00508EE-EF12-2A65-9616-785675B46476}"/>
          </ac:spMkLst>
        </pc:spChg>
      </pc:sldChg>
    </pc:docChg>
  </pc:docChgLst>
  <pc:docChgLst>
    <pc:chgData name="Margaret Cecelia Allen" userId="1a314f70-da92-49df-a788-ea03c4f2dff3" providerId="ADAL" clId="{F8237F4F-0585-476F-B739-765CFAD68465}"/>
    <pc:docChg chg="undo custSel modSld">
      <pc:chgData name="Margaret Cecelia Allen" userId="1a314f70-da92-49df-a788-ea03c4f2dff3" providerId="ADAL" clId="{F8237F4F-0585-476F-B739-765CFAD68465}" dt="2024-02-12T05:55:28.979" v="115" actId="1076"/>
      <pc:docMkLst>
        <pc:docMk/>
      </pc:docMkLst>
      <pc:sldChg chg="addSp modSp mod">
        <pc:chgData name="Margaret Cecelia Allen" userId="1a314f70-da92-49df-a788-ea03c4f2dff3" providerId="ADAL" clId="{F8237F4F-0585-476F-B739-765CFAD68465}" dt="2024-02-12T05:08:26.844" v="73" actId="20577"/>
        <pc:sldMkLst>
          <pc:docMk/>
          <pc:sldMk cId="3536664553" sldId="261"/>
        </pc:sldMkLst>
        <pc:spChg chg="mod">
          <ac:chgData name="Margaret Cecelia Allen" userId="1a314f70-da92-49df-a788-ea03c4f2dff3" providerId="ADAL" clId="{F8237F4F-0585-476F-B739-765CFAD68465}" dt="2024-02-12T05:08:26.844" v="73" actId="20577"/>
          <ac:spMkLst>
            <pc:docMk/>
            <pc:sldMk cId="3536664553" sldId="261"/>
            <ac:spMk id="3" creationId="{EACDCBFE-07E6-B2C2-DD97-AC39AABA61D3}"/>
          </ac:spMkLst>
        </pc:spChg>
        <pc:spChg chg="add mod">
          <ac:chgData name="Margaret Cecelia Allen" userId="1a314f70-da92-49df-a788-ea03c4f2dff3" providerId="ADAL" clId="{F8237F4F-0585-476F-B739-765CFAD68465}" dt="2024-02-11T21:58:37.375" v="60" actId="1076"/>
          <ac:spMkLst>
            <pc:docMk/>
            <pc:sldMk cId="3536664553" sldId="261"/>
            <ac:spMk id="5" creationId="{AB85C75C-B1EF-3C1B-0654-10426ECAE147}"/>
          </ac:spMkLst>
        </pc:spChg>
        <pc:spChg chg="add mod">
          <ac:chgData name="Margaret Cecelia Allen" userId="1a314f70-da92-49df-a788-ea03c4f2dff3" providerId="ADAL" clId="{F8237F4F-0585-476F-B739-765CFAD68465}" dt="2024-02-11T21:57:01.139" v="44" actId="1076"/>
          <ac:spMkLst>
            <pc:docMk/>
            <pc:sldMk cId="3536664553" sldId="261"/>
            <ac:spMk id="8" creationId="{2679C4DB-2C68-0221-71EF-25A6BAE423CD}"/>
          </ac:spMkLst>
        </pc:spChg>
        <pc:spChg chg="add mod">
          <ac:chgData name="Margaret Cecelia Allen" userId="1a314f70-da92-49df-a788-ea03c4f2dff3" providerId="ADAL" clId="{F8237F4F-0585-476F-B739-765CFAD68465}" dt="2024-02-11T21:59:54.098" v="64" actId="1076"/>
          <ac:spMkLst>
            <pc:docMk/>
            <pc:sldMk cId="3536664553" sldId="261"/>
            <ac:spMk id="12" creationId="{E15A1636-2592-E073-3E31-3FBDA765BA54}"/>
          </ac:spMkLst>
        </pc:spChg>
        <pc:cxnChg chg="mod">
          <ac:chgData name="Margaret Cecelia Allen" userId="1a314f70-da92-49df-a788-ea03c4f2dff3" providerId="ADAL" clId="{F8237F4F-0585-476F-B739-765CFAD68465}" dt="2024-02-11T21:55:56.444" v="0" actId="1076"/>
          <ac:cxnSpMkLst>
            <pc:docMk/>
            <pc:sldMk cId="3536664553" sldId="261"/>
            <ac:cxnSpMk id="7" creationId="{F5ADD852-CD8A-CBAA-3A04-799924EA5601}"/>
          </ac:cxnSpMkLst>
        </pc:cxnChg>
      </pc:sldChg>
      <pc:sldChg chg="modSp mod">
        <pc:chgData name="Margaret Cecelia Allen" userId="1a314f70-da92-49df-a788-ea03c4f2dff3" providerId="ADAL" clId="{F8237F4F-0585-476F-B739-765CFAD68465}" dt="2024-02-12T05:09:38.190" v="77" actId="20577"/>
        <pc:sldMkLst>
          <pc:docMk/>
          <pc:sldMk cId="4274161751" sldId="270"/>
        </pc:sldMkLst>
        <pc:spChg chg="mod">
          <ac:chgData name="Margaret Cecelia Allen" userId="1a314f70-da92-49df-a788-ea03c4f2dff3" providerId="ADAL" clId="{F8237F4F-0585-476F-B739-765CFAD68465}" dt="2024-02-12T05:09:38.190" v="77" actId="20577"/>
          <ac:spMkLst>
            <pc:docMk/>
            <pc:sldMk cId="4274161751" sldId="270"/>
            <ac:spMk id="3" creationId="{5727B8E5-A271-8C36-7969-BD4525AEB16D}"/>
          </ac:spMkLst>
        </pc:spChg>
      </pc:sldChg>
      <pc:sldChg chg="modSp mod">
        <pc:chgData name="Margaret Cecelia Allen" userId="1a314f70-da92-49df-a788-ea03c4f2dff3" providerId="ADAL" clId="{F8237F4F-0585-476F-B739-765CFAD68465}" dt="2024-02-12T05:09:01.146" v="74" actId="20577"/>
        <pc:sldMkLst>
          <pc:docMk/>
          <pc:sldMk cId="2263020800" sldId="279"/>
        </pc:sldMkLst>
        <pc:graphicFrameChg chg="modGraphic">
          <ac:chgData name="Margaret Cecelia Allen" userId="1a314f70-da92-49df-a788-ea03c4f2dff3" providerId="ADAL" clId="{F8237F4F-0585-476F-B739-765CFAD68465}" dt="2024-02-12T05:09:01.146" v="74" actId="20577"/>
          <ac:graphicFrameMkLst>
            <pc:docMk/>
            <pc:sldMk cId="2263020800" sldId="279"/>
            <ac:graphicFrameMk id="6" creationId="{58BA7834-34B6-E39D-2AC5-9C12CB600EEB}"/>
          </ac:graphicFrameMkLst>
        </pc:graphicFrameChg>
      </pc:sldChg>
      <pc:sldChg chg="addSp modSp mod">
        <pc:chgData name="Margaret Cecelia Allen" userId="1a314f70-da92-49df-a788-ea03c4f2dff3" providerId="ADAL" clId="{F8237F4F-0585-476F-B739-765CFAD68465}" dt="2024-02-12T05:55:28.979" v="115" actId="1076"/>
        <pc:sldMkLst>
          <pc:docMk/>
          <pc:sldMk cId="2281555777" sldId="282"/>
        </pc:sldMkLst>
        <pc:spChg chg="mod">
          <ac:chgData name="Margaret Cecelia Allen" userId="1a314f70-da92-49df-a788-ea03c4f2dff3" providerId="ADAL" clId="{F8237F4F-0585-476F-B739-765CFAD68465}" dt="2024-02-12T05:54:37.778" v="109" actId="255"/>
          <ac:spMkLst>
            <pc:docMk/>
            <pc:sldMk cId="2281555777" sldId="282"/>
            <ac:spMk id="3" creationId="{5727B8E5-A271-8C36-7969-BD4525AEB16D}"/>
          </ac:spMkLst>
        </pc:spChg>
        <pc:picChg chg="add mod">
          <ac:chgData name="Margaret Cecelia Allen" userId="1a314f70-da92-49df-a788-ea03c4f2dff3" providerId="ADAL" clId="{F8237F4F-0585-476F-B739-765CFAD68465}" dt="2024-02-12T05:55:28.979" v="115" actId="1076"/>
          <ac:picMkLst>
            <pc:docMk/>
            <pc:sldMk cId="2281555777" sldId="282"/>
            <ac:picMk id="6" creationId="{19DF03DE-8947-549F-A642-EDEAED959484}"/>
          </ac:picMkLst>
        </pc:picChg>
      </pc:sldChg>
    </pc:docChg>
  </pc:docChgLst>
  <pc:docChgLst>
    <pc:chgData name="Justin Lischuk" userId="S::tun62319@temple.edu::5741a317-2618-4e15-ab12-53090a53316c" providerId="AD" clId="Web-{88754F61-B876-DAEA-1618-62B5682BBEB2}"/>
    <pc:docChg chg="addSld modSld">
      <pc:chgData name="Justin Lischuk" userId="S::tun62319@temple.edu::5741a317-2618-4e15-ab12-53090a53316c" providerId="AD" clId="Web-{88754F61-B876-DAEA-1618-62B5682BBEB2}" dt="2024-02-11T20:38:14.707" v="76" actId="20577"/>
      <pc:docMkLst>
        <pc:docMk/>
      </pc:docMkLst>
      <pc:sldChg chg="modSp">
        <pc:chgData name="Justin Lischuk" userId="S::tun62319@temple.edu::5741a317-2618-4e15-ab12-53090a53316c" providerId="AD" clId="Web-{88754F61-B876-DAEA-1618-62B5682BBEB2}" dt="2024-02-11T20:37:52.893" v="54" actId="20577"/>
        <pc:sldMkLst>
          <pc:docMk/>
          <pc:sldMk cId="3315299084" sldId="258"/>
        </pc:sldMkLst>
        <pc:spChg chg="mod">
          <ac:chgData name="Justin Lischuk" userId="S::tun62319@temple.edu::5741a317-2618-4e15-ab12-53090a53316c" providerId="AD" clId="Web-{88754F61-B876-DAEA-1618-62B5682BBEB2}" dt="2024-02-11T20:37:52.893" v="54" actId="20577"/>
          <ac:spMkLst>
            <pc:docMk/>
            <pc:sldMk cId="3315299084" sldId="258"/>
            <ac:spMk id="2" creationId="{417F96E9-98FB-C02C-1584-C776C9F0DCA1}"/>
          </ac:spMkLst>
        </pc:spChg>
      </pc:sldChg>
      <pc:sldChg chg="modSp new">
        <pc:chgData name="Justin Lischuk" userId="S::tun62319@temple.edu::5741a317-2618-4e15-ab12-53090a53316c" providerId="AD" clId="Web-{88754F61-B876-DAEA-1618-62B5682BBEB2}" dt="2024-02-11T20:37:47.768" v="53" actId="20577"/>
        <pc:sldMkLst>
          <pc:docMk/>
          <pc:sldMk cId="3274966559" sldId="260"/>
        </pc:sldMkLst>
        <pc:spChg chg="mod">
          <ac:chgData name="Justin Lischuk" userId="S::tun62319@temple.edu::5741a317-2618-4e15-ab12-53090a53316c" providerId="AD" clId="Web-{88754F61-B876-DAEA-1618-62B5682BBEB2}" dt="2024-02-11T20:37:47.768" v="53" actId="20577"/>
          <ac:spMkLst>
            <pc:docMk/>
            <pc:sldMk cId="3274966559" sldId="260"/>
            <ac:spMk id="2" creationId="{EEDF2AF9-2C98-344A-AA51-662EC39FFACC}"/>
          </ac:spMkLst>
        </pc:spChg>
      </pc:sldChg>
      <pc:sldChg chg="modSp new">
        <pc:chgData name="Justin Lischuk" userId="S::tun62319@temple.edu::5741a317-2618-4e15-ab12-53090a53316c" providerId="AD" clId="Web-{88754F61-B876-DAEA-1618-62B5682BBEB2}" dt="2024-02-11T20:38:14.707" v="76" actId="20577"/>
        <pc:sldMkLst>
          <pc:docMk/>
          <pc:sldMk cId="3536664553" sldId="261"/>
        </pc:sldMkLst>
        <pc:spChg chg="mod">
          <ac:chgData name="Justin Lischuk" userId="S::tun62319@temple.edu::5741a317-2618-4e15-ab12-53090a53316c" providerId="AD" clId="Web-{88754F61-B876-DAEA-1618-62B5682BBEB2}" dt="2024-02-11T20:38:14.707" v="76" actId="20577"/>
          <ac:spMkLst>
            <pc:docMk/>
            <pc:sldMk cId="3536664553" sldId="261"/>
            <ac:spMk id="2" creationId="{5171D779-6879-C23E-48F4-0C964D385D9E}"/>
          </ac:spMkLst>
        </pc:spChg>
      </pc:sldChg>
    </pc:docChg>
  </pc:docChgLst>
  <pc:docChgLst>
    <pc:chgData name="Jakob Werle" userId="dff88b26-7947-4efd-9e5e-f0551d802d47" providerId="ADAL" clId="{94654F9F-6FD5-4CBD-BA35-F3113275EB6D}"/>
    <pc:docChg chg="undo redo custSel addSld delSld modSld sldOrd">
      <pc:chgData name="Jakob Werle" userId="dff88b26-7947-4efd-9e5e-f0551d802d47" providerId="ADAL" clId="{94654F9F-6FD5-4CBD-BA35-F3113275EB6D}" dt="2024-02-12T16:02:01.124" v="9433" actId="1076"/>
      <pc:docMkLst>
        <pc:docMk/>
      </pc:docMkLst>
      <pc:sldChg chg="modSp mod">
        <pc:chgData name="Jakob Werle" userId="dff88b26-7947-4efd-9e5e-f0551d802d47" providerId="ADAL" clId="{94654F9F-6FD5-4CBD-BA35-F3113275EB6D}" dt="2024-02-12T02:34:37.924" v="5183" actId="14100"/>
        <pc:sldMkLst>
          <pc:docMk/>
          <pc:sldMk cId="472479221" sldId="256"/>
        </pc:sldMkLst>
        <pc:spChg chg="mod">
          <ac:chgData name="Jakob Werle" userId="dff88b26-7947-4efd-9e5e-f0551d802d47" providerId="ADAL" clId="{94654F9F-6FD5-4CBD-BA35-F3113275EB6D}" dt="2024-02-12T02:34:37.924" v="5183" actId="14100"/>
          <ac:spMkLst>
            <pc:docMk/>
            <pc:sldMk cId="472479221" sldId="256"/>
            <ac:spMk id="2" creationId="{609FC4F1-2D0E-6221-54B9-2733250865A7}"/>
          </ac:spMkLst>
        </pc:spChg>
      </pc:sldChg>
      <pc:sldChg chg="del">
        <pc:chgData name="Jakob Werle" userId="dff88b26-7947-4efd-9e5e-f0551d802d47" providerId="ADAL" clId="{94654F9F-6FD5-4CBD-BA35-F3113275EB6D}" dt="2024-02-11T20:56:05.608" v="1350" actId="47"/>
        <pc:sldMkLst>
          <pc:docMk/>
          <pc:sldMk cId="3454599784" sldId="257"/>
        </pc:sldMkLst>
      </pc:sldChg>
      <pc:sldChg chg="modSp mod">
        <pc:chgData name="Jakob Werle" userId="dff88b26-7947-4efd-9e5e-f0551d802d47" providerId="ADAL" clId="{94654F9F-6FD5-4CBD-BA35-F3113275EB6D}" dt="2024-02-12T15:54:05.396" v="9182" actId="1076"/>
        <pc:sldMkLst>
          <pc:docMk/>
          <pc:sldMk cId="3315299084" sldId="258"/>
        </pc:sldMkLst>
        <pc:spChg chg="mod">
          <ac:chgData name="Jakob Werle" userId="dff88b26-7947-4efd-9e5e-f0551d802d47" providerId="ADAL" clId="{94654F9F-6FD5-4CBD-BA35-F3113275EB6D}" dt="2024-02-12T07:00:53.096" v="9072" actId="20577"/>
          <ac:spMkLst>
            <pc:docMk/>
            <pc:sldMk cId="3315299084" sldId="258"/>
            <ac:spMk id="3" creationId="{3654EFA8-2A4F-C012-9B21-9F7B6B0DE5D1}"/>
          </ac:spMkLst>
        </pc:spChg>
        <pc:spChg chg="mod">
          <ac:chgData name="Jakob Werle" userId="dff88b26-7947-4efd-9e5e-f0551d802d47" providerId="ADAL" clId="{94654F9F-6FD5-4CBD-BA35-F3113275EB6D}" dt="2024-02-12T15:53:51.829" v="9180" actId="1076"/>
          <ac:spMkLst>
            <pc:docMk/>
            <pc:sldMk cId="3315299084" sldId="258"/>
            <ac:spMk id="6" creationId="{448C51DB-A340-0D44-2E5F-3BF7550B9C76}"/>
          </ac:spMkLst>
        </pc:spChg>
        <pc:spChg chg="mod">
          <ac:chgData name="Jakob Werle" userId="dff88b26-7947-4efd-9e5e-f0551d802d47" providerId="ADAL" clId="{94654F9F-6FD5-4CBD-BA35-F3113275EB6D}" dt="2024-02-12T15:54:05.396" v="9182" actId="1076"/>
          <ac:spMkLst>
            <pc:docMk/>
            <pc:sldMk cId="3315299084" sldId="258"/>
            <ac:spMk id="8" creationId="{6F200D8D-773B-7AEC-DCAC-9E4056D38286}"/>
          </ac:spMkLst>
        </pc:spChg>
        <pc:picChg chg="mod">
          <ac:chgData name="Jakob Werle" userId="dff88b26-7947-4efd-9e5e-f0551d802d47" providerId="ADAL" clId="{94654F9F-6FD5-4CBD-BA35-F3113275EB6D}" dt="2024-02-12T15:53:46.989" v="9179" actId="1076"/>
          <ac:picMkLst>
            <pc:docMk/>
            <pc:sldMk cId="3315299084" sldId="258"/>
            <ac:picMk id="5" creationId="{0C121034-BED0-60C0-5049-0795CE9A4A59}"/>
          </ac:picMkLst>
        </pc:picChg>
        <pc:picChg chg="mod">
          <ac:chgData name="Jakob Werle" userId="dff88b26-7947-4efd-9e5e-f0551d802d47" providerId="ADAL" clId="{94654F9F-6FD5-4CBD-BA35-F3113275EB6D}" dt="2024-02-12T15:53:59.236" v="9181" actId="14100"/>
          <ac:picMkLst>
            <pc:docMk/>
            <pc:sldMk cId="3315299084" sldId="258"/>
            <ac:picMk id="10" creationId="{A4066EE7-2F3B-99FC-8F1A-5AA5073281F7}"/>
          </ac:picMkLst>
        </pc:picChg>
      </pc:sldChg>
      <pc:sldChg chg="addSp modSp mod">
        <pc:chgData name="Jakob Werle" userId="dff88b26-7947-4efd-9e5e-f0551d802d47" providerId="ADAL" clId="{94654F9F-6FD5-4CBD-BA35-F3113275EB6D}" dt="2024-02-11T22:21:35.425" v="2914" actId="1076"/>
        <pc:sldMkLst>
          <pc:docMk/>
          <pc:sldMk cId="3385289096" sldId="259"/>
        </pc:sldMkLst>
        <pc:spChg chg="mod">
          <ac:chgData name="Jakob Werle" userId="dff88b26-7947-4efd-9e5e-f0551d802d47" providerId="ADAL" clId="{94654F9F-6FD5-4CBD-BA35-F3113275EB6D}" dt="2024-02-11T20:51:32.779" v="963" actId="6549"/>
          <ac:spMkLst>
            <pc:docMk/>
            <pc:sldMk cId="3385289096" sldId="259"/>
            <ac:spMk id="3" creationId="{ADC7C32A-BCC9-0AF5-452E-CE4030B13ED8}"/>
          </ac:spMkLst>
        </pc:spChg>
        <pc:picChg chg="add mod modCrop">
          <ac:chgData name="Jakob Werle" userId="dff88b26-7947-4efd-9e5e-f0551d802d47" providerId="ADAL" clId="{94654F9F-6FD5-4CBD-BA35-F3113275EB6D}" dt="2024-02-11T22:21:35.425" v="2914" actId="1076"/>
          <ac:picMkLst>
            <pc:docMk/>
            <pc:sldMk cId="3385289096" sldId="259"/>
            <ac:picMk id="6" creationId="{CB60D15E-98E2-78BB-9CBA-D1F9ACC41AFA}"/>
          </ac:picMkLst>
        </pc:picChg>
        <pc:picChg chg="add mod modCrop">
          <ac:chgData name="Jakob Werle" userId="dff88b26-7947-4efd-9e5e-f0551d802d47" providerId="ADAL" clId="{94654F9F-6FD5-4CBD-BA35-F3113275EB6D}" dt="2024-02-11T20:39:04.107" v="14" actId="1076"/>
          <ac:picMkLst>
            <pc:docMk/>
            <pc:sldMk cId="3385289096" sldId="259"/>
            <ac:picMk id="7" creationId="{87B161C7-0A1C-1D24-A5B9-12F5074D5ABD}"/>
          </ac:picMkLst>
        </pc:picChg>
      </pc:sldChg>
      <pc:sldChg chg="addSp modSp mod">
        <pc:chgData name="Jakob Werle" userId="dff88b26-7947-4efd-9e5e-f0551d802d47" providerId="ADAL" clId="{94654F9F-6FD5-4CBD-BA35-F3113275EB6D}" dt="2024-02-12T15:53:25.173" v="9174" actId="1036"/>
        <pc:sldMkLst>
          <pc:docMk/>
          <pc:sldMk cId="3274966559" sldId="260"/>
        </pc:sldMkLst>
        <pc:spChg chg="mod">
          <ac:chgData name="Jakob Werle" userId="dff88b26-7947-4efd-9e5e-f0551d802d47" providerId="ADAL" clId="{94654F9F-6FD5-4CBD-BA35-F3113275EB6D}" dt="2024-02-12T15:53:09.947" v="9148" actId="20577"/>
          <ac:spMkLst>
            <pc:docMk/>
            <pc:sldMk cId="3274966559" sldId="260"/>
            <ac:spMk id="3" creationId="{FB28494B-1C6B-9BAC-2EAB-D3D6734BDFD4}"/>
          </ac:spMkLst>
        </pc:spChg>
        <pc:spChg chg="mod">
          <ac:chgData name="Jakob Werle" userId="dff88b26-7947-4efd-9e5e-f0551d802d47" providerId="ADAL" clId="{94654F9F-6FD5-4CBD-BA35-F3113275EB6D}" dt="2024-02-12T15:53:25.173" v="9174" actId="1036"/>
          <ac:spMkLst>
            <pc:docMk/>
            <pc:sldMk cId="3274966559" sldId="260"/>
            <ac:spMk id="5" creationId="{A3136818-260B-176F-D087-CD09F480236C}"/>
          </ac:spMkLst>
        </pc:spChg>
        <pc:picChg chg="add mod">
          <ac:chgData name="Jakob Werle" userId="dff88b26-7947-4efd-9e5e-f0551d802d47" providerId="ADAL" clId="{94654F9F-6FD5-4CBD-BA35-F3113275EB6D}" dt="2024-02-12T15:53:25.173" v="9174" actId="1036"/>
          <ac:picMkLst>
            <pc:docMk/>
            <pc:sldMk cId="3274966559" sldId="260"/>
            <ac:picMk id="8194" creationId="{95D4EDE9-D816-6A9E-0CCB-1F88DA47B957}"/>
          </ac:picMkLst>
        </pc:picChg>
      </pc:sldChg>
      <pc:sldChg chg="modSp mod">
        <pc:chgData name="Jakob Werle" userId="dff88b26-7947-4efd-9e5e-f0551d802d47" providerId="ADAL" clId="{94654F9F-6FD5-4CBD-BA35-F3113275EB6D}" dt="2024-02-12T15:55:07.784" v="9195" actId="1076"/>
        <pc:sldMkLst>
          <pc:docMk/>
          <pc:sldMk cId="3536664553" sldId="261"/>
        </pc:sldMkLst>
        <pc:spChg chg="mod">
          <ac:chgData name="Jakob Werle" userId="dff88b26-7947-4efd-9e5e-f0551d802d47" providerId="ADAL" clId="{94654F9F-6FD5-4CBD-BA35-F3113275EB6D}" dt="2024-02-12T06:25:37.787" v="8539" actId="20577"/>
          <ac:spMkLst>
            <pc:docMk/>
            <pc:sldMk cId="3536664553" sldId="261"/>
            <ac:spMk id="3" creationId="{EACDCBFE-07E6-B2C2-DD97-AC39AABA61D3}"/>
          </ac:spMkLst>
        </pc:spChg>
        <pc:spChg chg="mod">
          <ac:chgData name="Jakob Werle" userId="dff88b26-7947-4efd-9e5e-f0551d802d47" providerId="ADAL" clId="{94654F9F-6FD5-4CBD-BA35-F3113275EB6D}" dt="2024-02-12T15:55:03.637" v="9194" actId="1076"/>
          <ac:spMkLst>
            <pc:docMk/>
            <pc:sldMk cId="3536664553" sldId="261"/>
            <ac:spMk id="5" creationId="{AB85C75C-B1EF-3C1B-0654-10426ECAE147}"/>
          </ac:spMkLst>
        </pc:spChg>
        <pc:spChg chg="mod">
          <ac:chgData name="Jakob Werle" userId="dff88b26-7947-4efd-9e5e-f0551d802d47" providerId="ADAL" clId="{94654F9F-6FD5-4CBD-BA35-F3113275EB6D}" dt="2024-02-12T15:55:07.784" v="9195" actId="1076"/>
          <ac:spMkLst>
            <pc:docMk/>
            <pc:sldMk cId="3536664553" sldId="261"/>
            <ac:spMk id="8" creationId="{2679C4DB-2C68-0221-71EF-25A6BAE423CD}"/>
          </ac:spMkLst>
        </pc:spChg>
        <pc:spChg chg="mod">
          <ac:chgData name="Jakob Werle" userId="dff88b26-7947-4efd-9e5e-f0551d802d47" providerId="ADAL" clId="{94654F9F-6FD5-4CBD-BA35-F3113275EB6D}" dt="2024-02-12T15:54:56.184" v="9193" actId="1076"/>
          <ac:spMkLst>
            <pc:docMk/>
            <pc:sldMk cId="3536664553" sldId="261"/>
            <ac:spMk id="12" creationId="{E15A1636-2592-E073-3E31-3FBDA765BA54}"/>
          </ac:spMkLst>
        </pc:spChg>
        <pc:picChg chg="mod">
          <ac:chgData name="Jakob Werle" userId="dff88b26-7947-4efd-9e5e-f0551d802d47" providerId="ADAL" clId="{94654F9F-6FD5-4CBD-BA35-F3113275EB6D}" dt="2024-02-12T15:54:23.888" v="9183" actId="14100"/>
          <ac:picMkLst>
            <pc:docMk/>
            <pc:sldMk cId="3536664553" sldId="261"/>
            <ac:picMk id="6" creationId="{F2CD558A-F69D-30F9-DB0E-60E014B7FED2}"/>
          </ac:picMkLst>
        </pc:picChg>
        <pc:picChg chg="mod">
          <ac:chgData name="Jakob Werle" userId="dff88b26-7947-4efd-9e5e-f0551d802d47" providerId="ADAL" clId="{94654F9F-6FD5-4CBD-BA35-F3113275EB6D}" dt="2024-02-12T15:54:44.546" v="9189" actId="1076"/>
          <ac:picMkLst>
            <pc:docMk/>
            <pc:sldMk cId="3536664553" sldId="261"/>
            <ac:picMk id="9" creationId="{AECFFC61-28FC-AFE0-F52A-5449879190E1}"/>
          </ac:picMkLst>
        </pc:picChg>
        <pc:picChg chg="mod">
          <ac:chgData name="Jakob Werle" userId="dff88b26-7947-4efd-9e5e-f0551d802d47" providerId="ADAL" clId="{94654F9F-6FD5-4CBD-BA35-F3113275EB6D}" dt="2024-02-12T15:54:23.888" v="9183" actId="14100"/>
          <ac:picMkLst>
            <pc:docMk/>
            <pc:sldMk cId="3536664553" sldId="261"/>
            <ac:picMk id="10" creationId="{059DC9EC-0369-0A5A-CE1E-79FECAD72F2E}"/>
          </ac:picMkLst>
        </pc:picChg>
        <pc:cxnChg chg="mod">
          <ac:chgData name="Jakob Werle" userId="dff88b26-7947-4efd-9e5e-f0551d802d47" providerId="ADAL" clId="{94654F9F-6FD5-4CBD-BA35-F3113275EB6D}" dt="2024-02-12T15:54:47.228" v="9190" actId="14100"/>
          <ac:cxnSpMkLst>
            <pc:docMk/>
            <pc:sldMk cId="3536664553" sldId="261"/>
            <ac:cxnSpMk id="7" creationId="{F5ADD852-CD8A-CBAA-3A04-799924EA5601}"/>
          </ac:cxnSpMkLst>
        </pc:cxnChg>
        <pc:cxnChg chg="mod">
          <ac:chgData name="Jakob Werle" userId="dff88b26-7947-4efd-9e5e-f0551d802d47" providerId="ADAL" clId="{94654F9F-6FD5-4CBD-BA35-F3113275EB6D}" dt="2024-02-12T15:54:53.196" v="9192" actId="14100"/>
          <ac:cxnSpMkLst>
            <pc:docMk/>
            <pc:sldMk cId="3536664553" sldId="261"/>
            <ac:cxnSpMk id="11" creationId="{22E1117F-B3CF-9BDB-1D08-E95B80B629CE}"/>
          </ac:cxnSpMkLst>
        </pc:cxnChg>
      </pc:sldChg>
      <pc:sldChg chg="modSp new del mod">
        <pc:chgData name="Jakob Werle" userId="dff88b26-7947-4efd-9e5e-f0551d802d47" providerId="ADAL" clId="{94654F9F-6FD5-4CBD-BA35-F3113275EB6D}" dt="2024-02-11T20:42:32.480" v="74" actId="47"/>
        <pc:sldMkLst>
          <pc:docMk/>
          <pc:sldMk cId="1358590308" sldId="262"/>
        </pc:sldMkLst>
        <pc:spChg chg="mod">
          <ac:chgData name="Jakob Werle" userId="dff88b26-7947-4efd-9e5e-f0551d802d47" providerId="ADAL" clId="{94654F9F-6FD5-4CBD-BA35-F3113275EB6D}" dt="2024-02-11T20:41:45.867" v="41" actId="20577"/>
          <ac:spMkLst>
            <pc:docMk/>
            <pc:sldMk cId="1358590308" sldId="262"/>
            <ac:spMk id="2" creationId="{D6E45B86-DE9B-C365-1B40-A2C217C84EDE}"/>
          </ac:spMkLst>
        </pc:spChg>
      </pc:sldChg>
      <pc:sldChg chg="modSp new del mod">
        <pc:chgData name="Jakob Werle" userId="dff88b26-7947-4efd-9e5e-f0551d802d47" providerId="ADAL" clId="{94654F9F-6FD5-4CBD-BA35-F3113275EB6D}" dt="2024-02-11T20:42:19.604" v="62" actId="47"/>
        <pc:sldMkLst>
          <pc:docMk/>
          <pc:sldMk cId="3869082046" sldId="263"/>
        </pc:sldMkLst>
        <pc:spChg chg="mod">
          <ac:chgData name="Jakob Werle" userId="dff88b26-7947-4efd-9e5e-f0551d802d47" providerId="ADAL" clId="{94654F9F-6FD5-4CBD-BA35-F3113275EB6D}" dt="2024-02-11T20:42:05.845" v="60" actId="20577"/>
          <ac:spMkLst>
            <pc:docMk/>
            <pc:sldMk cId="3869082046" sldId="263"/>
            <ac:spMk id="2" creationId="{3EC5A5E6-4373-26FE-6F49-97D22EDDE2A1}"/>
          </ac:spMkLst>
        </pc:spChg>
      </pc:sldChg>
      <pc:sldChg chg="new del">
        <pc:chgData name="Jakob Werle" userId="dff88b26-7947-4efd-9e5e-f0551d802d47" providerId="ADAL" clId="{94654F9F-6FD5-4CBD-BA35-F3113275EB6D}" dt="2024-02-11T20:52:53.266" v="1035" actId="47"/>
        <pc:sldMkLst>
          <pc:docMk/>
          <pc:sldMk cId="1853602684" sldId="264"/>
        </pc:sldMkLst>
      </pc:sldChg>
      <pc:sldChg chg="modSp new del mod modShow">
        <pc:chgData name="Jakob Werle" userId="dff88b26-7947-4efd-9e5e-f0551d802d47" providerId="ADAL" clId="{94654F9F-6FD5-4CBD-BA35-F3113275EB6D}" dt="2024-02-12T04:57:00.695" v="5929" actId="47"/>
        <pc:sldMkLst>
          <pc:docMk/>
          <pc:sldMk cId="2767004601" sldId="265"/>
        </pc:sldMkLst>
        <pc:spChg chg="mod">
          <ac:chgData name="Jakob Werle" userId="dff88b26-7947-4efd-9e5e-f0551d802d47" providerId="ADAL" clId="{94654F9F-6FD5-4CBD-BA35-F3113275EB6D}" dt="2024-02-11T20:56:28.228" v="1358" actId="20577"/>
          <ac:spMkLst>
            <pc:docMk/>
            <pc:sldMk cId="2767004601" sldId="265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50:56.686" v="948" actId="20577"/>
          <ac:spMkLst>
            <pc:docMk/>
            <pc:sldMk cId="2767004601" sldId="265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4:57:07.529" v="5930" actId="47"/>
        <pc:sldMkLst>
          <pc:docMk/>
          <pc:sldMk cId="1530863766" sldId="266"/>
        </pc:sldMkLst>
        <pc:spChg chg="mod">
          <ac:chgData name="Jakob Werle" userId="dff88b26-7947-4efd-9e5e-f0551d802d47" providerId="ADAL" clId="{94654F9F-6FD5-4CBD-BA35-F3113275EB6D}" dt="2024-02-11T21:01:14.687" v="1379" actId="20577"/>
          <ac:spMkLst>
            <pc:docMk/>
            <pc:sldMk cId="1530863766" sldId="266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50:41.887" v="921" actId="20577"/>
          <ac:spMkLst>
            <pc:docMk/>
            <pc:sldMk cId="1530863766" sldId="266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4:56:48.918" v="5927" actId="47"/>
        <pc:sldMkLst>
          <pc:docMk/>
          <pc:sldMk cId="1815065248" sldId="267"/>
        </pc:sldMkLst>
        <pc:spChg chg="mod">
          <ac:chgData name="Jakob Werle" userId="dff88b26-7947-4efd-9e5e-f0551d802d47" providerId="ADAL" clId="{94654F9F-6FD5-4CBD-BA35-F3113275EB6D}" dt="2024-02-11T20:56:32.723" v="1362" actId="20577"/>
          <ac:spMkLst>
            <pc:docMk/>
            <pc:sldMk cId="1815065248" sldId="267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52:12.845" v="997" actId="20577"/>
          <ac:spMkLst>
            <pc:docMk/>
            <pc:sldMk cId="1815065248" sldId="267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4:56:42.186" v="5925" actId="47"/>
        <pc:sldMkLst>
          <pc:docMk/>
          <pc:sldMk cId="3381365844" sldId="268"/>
        </pc:sldMkLst>
        <pc:spChg chg="mod">
          <ac:chgData name="Jakob Werle" userId="dff88b26-7947-4efd-9e5e-f0551d802d47" providerId="ADAL" clId="{94654F9F-6FD5-4CBD-BA35-F3113275EB6D}" dt="2024-02-11T20:56:46.187" v="1370" actId="20577"/>
          <ac:spMkLst>
            <pc:docMk/>
            <pc:sldMk cId="3381365844" sldId="268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47:09.663" v="525" actId="20577"/>
          <ac:spMkLst>
            <pc:docMk/>
            <pc:sldMk cId="3381365844" sldId="268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4:56:45.391" v="5926" actId="47"/>
        <pc:sldMkLst>
          <pc:docMk/>
          <pc:sldMk cId="917046600" sldId="269"/>
        </pc:sldMkLst>
        <pc:spChg chg="mod">
          <ac:chgData name="Jakob Werle" userId="dff88b26-7947-4efd-9e5e-f0551d802d47" providerId="ADAL" clId="{94654F9F-6FD5-4CBD-BA35-F3113275EB6D}" dt="2024-02-11T20:56:40.193" v="1366" actId="20577"/>
          <ac:spMkLst>
            <pc:docMk/>
            <pc:sldMk cId="917046600" sldId="269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52:42.785" v="1034" actId="20577"/>
          <ac:spMkLst>
            <pc:docMk/>
            <pc:sldMk cId="917046600" sldId="269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5:47:35.222" v="7612" actId="47"/>
        <pc:sldMkLst>
          <pc:docMk/>
          <pc:sldMk cId="4274161751" sldId="270"/>
        </pc:sldMkLst>
        <pc:spChg chg="mod">
          <ac:chgData name="Jakob Werle" userId="dff88b26-7947-4efd-9e5e-f0551d802d47" providerId="ADAL" clId="{94654F9F-6FD5-4CBD-BA35-F3113275EB6D}" dt="2024-02-11T20:56:50.592" v="1374" actId="20577"/>
          <ac:spMkLst>
            <pc:docMk/>
            <pc:sldMk cId="4274161751" sldId="270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1:18:10.822" v="2336" actId="20577"/>
          <ac:spMkLst>
            <pc:docMk/>
            <pc:sldMk cId="4274161751" sldId="270"/>
            <ac:spMk id="3" creationId="{5727B8E5-A271-8C36-7969-BD4525AEB16D}"/>
          </ac:spMkLst>
        </pc:spChg>
      </pc:sldChg>
      <pc:sldChg chg="delSp modSp mod">
        <pc:chgData name="Jakob Werle" userId="dff88b26-7947-4efd-9e5e-f0551d802d47" providerId="ADAL" clId="{94654F9F-6FD5-4CBD-BA35-F3113275EB6D}" dt="2024-02-12T15:50:01.871" v="9090" actId="478"/>
        <pc:sldMkLst>
          <pc:docMk/>
          <pc:sldMk cId="4149186401" sldId="271"/>
        </pc:sldMkLst>
        <pc:spChg chg="mod">
          <ac:chgData name="Jakob Werle" userId="dff88b26-7947-4efd-9e5e-f0551d802d47" providerId="ADAL" clId="{94654F9F-6FD5-4CBD-BA35-F3113275EB6D}" dt="2024-02-12T05:48:57.202" v="7648" actId="20577"/>
          <ac:spMkLst>
            <pc:docMk/>
            <pc:sldMk cId="4149186401" sldId="271"/>
            <ac:spMk id="2" creationId="{DE3764C8-6DD2-96DD-CBDC-3BB2625ECF7F}"/>
          </ac:spMkLst>
        </pc:spChg>
        <pc:spChg chg="del">
          <ac:chgData name="Jakob Werle" userId="dff88b26-7947-4efd-9e5e-f0551d802d47" providerId="ADAL" clId="{94654F9F-6FD5-4CBD-BA35-F3113275EB6D}" dt="2024-02-12T15:50:01.871" v="9090" actId="478"/>
          <ac:spMkLst>
            <pc:docMk/>
            <pc:sldMk cId="4149186401" sldId="271"/>
            <ac:spMk id="3" creationId="{02EC5F2B-CB54-66CE-9C23-FB31517FDFD6}"/>
          </ac:spMkLst>
        </pc:spChg>
      </pc:sldChg>
      <pc:sldChg chg="addSp delSp modSp new mod delAnim modAnim modNotesTx">
        <pc:chgData name="Jakob Werle" userId="dff88b26-7947-4efd-9e5e-f0551d802d47" providerId="ADAL" clId="{94654F9F-6FD5-4CBD-BA35-F3113275EB6D}" dt="2024-02-12T15:50:45.792" v="9094" actId="6549"/>
        <pc:sldMkLst>
          <pc:docMk/>
          <pc:sldMk cId="111724597" sldId="272"/>
        </pc:sldMkLst>
        <pc:spChg chg="mod">
          <ac:chgData name="Jakob Werle" userId="dff88b26-7947-4efd-9e5e-f0551d802d47" providerId="ADAL" clId="{94654F9F-6FD5-4CBD-BA35-F3113275EB6D}" dt="2024-02-12T01:18:49.014" v="2956" actId="20577"/>
          <ac:spMkLst>
            <pc:docMk/>
            <pc:sldMk cId="111724597" sldId="272"/>
            <ac:spMk id="2" creationId="{79CBD6C8-B3AE-4536-69CC-6D805BF812A4}"/>
          </ac:spMkLst>
        </pc:spChg>
        <pc:spChg chg="mod">
          <ac:chgData name="Jakob Werle" userId="dff88b26-7947-4efd-9e5e-f0551d802d47" providerId="ADAL" clId="{94654F9F-6FD5-4CBD-BA35-F3113275EB6D}" dt="2024-02-12T15:50:45.792" v="9094" actId="6549"/>
          <ac:spMkLst>
            <pc:docMk/>
            <pc:sldMk cId="111724597" sldId="272"/>
            <ac:spMk id="3" creationId="{A61D3F9D-993D-E433-37B8-6F2074AD73DB}"/>
          </ac:spMkLst>
        </pc:spChg>
        <pc:spChg chg="add mod">
          <ac:chgData name="Jakob Werle" userId="dff88b26-7947-4efd-9e5e-f0551d802d47" providerId="ADAL" clId="{94654F9F-6FD5-4CBD-BA35-F3113275EB6D}" dt="2024-02-12T01:55:50.174" v="3888" actId="1076"/>
          <ac:spMkLst>
            <pc:docMk/>
            <pc:sldMk cId="111724597" sldId="272"/>
            <ac:spMk id="10" creationId="{10080A73-478A-4079-8387-358EFAEC587F}"/>
          </ac:spMkLst>
        </pc:spChg>
        <pc:picChg chg="add del mod">
          <ac:chgData name="Jakob Werle" userId="dff88b26-7947-4efd-9e5e-f0551d802d47" providerId="ADAL" clId="{94654F9F-6FD5-4CBD-BA35-F3113275EB6D}" dt="2024-02-11T21:31:49.632" v="2342" actId="478"/>
          <ac:picMkLst>
            <pc:docMk/>
            <pc:sldMk cId="111724597" sldId="272"/>
            <ac:picMk id="5" creationId="{7B5BBA56-F733-1E89-33F4-B7739FAA610F}"/>
          </ac:picMkLst>
        </pc:picChg>
        <pc:picChg chg="add del mod">
          <ac:chgData name="Jakob Werle" userId="dff88b26-7947-4efd-9e5e-f0551d802d47" providerId="ADAL" clId="{94654F9F-6FD5-4CBD-BA35-F3113275EB6D}" dt="2024-02-11T21:38:24.997" v="2365" actId="21"/>
          <ac:picMkLst>
            <pc:docMk/>
            <pc:sldMk cId="111724597" sldId="272"/>
            <ac:picMk id="7" creationId="{3299E375-917E-AF6C-E60E-813F92DD3F40}"/>
          </ac:picMkLst>
        </pc:picChg>
        <pc:picChg chg="add mod modCrop">
          <ac:chgData name="Jakob Werle" userId="dff88b26-7947-4efd-9e5e-f0551d802d47" providerId="ADAL" clId="{94654F9F-6FD5-4CBD-BA35-F3113275EB6D}" dt="2024-02-12T01:55:08.301" v="3878" actId="1076"/>
          <ac:picMkLst>
            <pc:docMk/>
            <pc:sldMk cId="111724597" sldId="272"/>
            <ac:picMk id="9" creationId="{E0251ACD-AD40-BF57-589F-C48066B748C1}"/>
          </ac:picMkLst>
        </pc:picChg>
        <pc:picChg chg="add del mod">
          <ac:chgData name="Jakob Werle" userId="dff88b26-7947-4efd-9e5e-f0551d802d47" providerId="ADAL" clId="{94654F9F-6FD5-4CBD-BA35-F3113275EB6D}" dt="2024-02-11T21:38:24.997" v="2365" actId="21"/>
          <ac:picMkLst>
            <pc:docMk/>
            <pc:sldMk cId="111724597" sldId="272"/>
            <ac:picMk id="1026" creationId="{201DAA1E-63DA-5C70-80C2-B31F9A14D3B9}"/>
          </ac:picMkLst>
        </pc:picChg>
        <pc:picChg chg="add del mod">
          <ac:chgData name="Jakob Werle" userId="dff88b26-7947-4efd-9e5e-f0551d802d47" providerId="ADAL" clId="{94654F9F-6FD5-4CBD-BA35-F3113275EB6D}" dt="2024-02-12T01:21:40.507" v="2975" actId="21"/>
          <ac:picMkLst>
            <pc:docMk/>
            <pc:sldMk cId="111724597" sldId="272"/>
            <ac:picMk id="1028" creationId="{B50D0097-068B-1EA5-2368-BC332536A5FA}"/>
          </ac:picMkLst>
        </pc:picChg>
        <pc:picChg chg="add mod">
          <ac:chgData name="Jakob Werle" userId="dff88b26-7947-4efd-9e5e-f0551d802d47" providerId="ADAL" clId="{94654F9F-6FD5-4CBD-BA35-F3113275EB6D}" dt="2024-02-12T01:55:41.240" v="3886" actId="1076"/>
          <ac:picMkLst>
            <pc:docMk/>
            <pc:sldMk cId="111724597" sldId="272"/>
            <ac:picMk id="1030" creationId="{283A5108-4EA5-A694-9F57-46A1C08C826B}"/>
          </ac:picMkLst>
        </pc:picChg>
        <pc:picChg chg="add mod">
          <ac:chgData name="Jakob Werle" userId="dff88b26-7947-4efd-9e5e-f0551d802d47" providerId="ADAL" clId="{94654F9F-6FD5-4CBD-BA35-F3113275EB6D}" dt="2024-02-12T01:55:45.804" v="3887" actId="1076"/>
          <ac:picMkLst>
            <pc:docMk/>
            <pc:sldMk cId="111724597" sldId="272"/>
            <ac:picMk id="1032" creationId="{30D80476-520B-C6AF-2FE4-EC113B42D631}"/>
          </ac:picMkLst>
        </pc:picChg>
      </pc:sldChg>
      <pc:sldChg chg="addSp delSp modSp new del mod setBg">
        <pc:chgData name="Jakob Werle" userId="dff88b26-7947-4efd-9e5e-f0551d802d47" providerId="ADAL" clId="{94654F9F-6FD5-4CBD-BA35-F3113275EB6D}" dt="2024-02-11T21:39:16.320" v="2377" actId="47"/>
        <pc:sldMkLst>
          <pc:docMk/>
          <pc:sldMk cId="1872682979" sldId="273"/>
        </pc:sldMkLst>
        <pc:spChg chg="mo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2" creationId="{BE02A748-9C3F-B3EB-A46D-10859BB64B4D}"/>
          </ac:spMkLst>
        </pc:spChg>
        <pc:spChg chg="mo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3" creationId="{4EBCAC5A-662C-2DAA-A6AA-7C854EFBC945}"/>
          </ac:spMkLst>
        </pc:spChg>
        <pc:spChg chg="mod or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4" creationId="{4AEE9DE1-C6DE-563F-F6E0-53B3D68F9F8C}"/>
          </ac:spMkLst>
        </pc:spChg>
        <pc:spChg chg="ad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1031" creationId="{394842B0-684D-44CC-B4BC-D13331CFD290}"/>
          </ac:spMkLst>
        </pc:spChg>
        <pc:spChg chg="ad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1033" creationId="{4C2A3DC3-F495-4B99-9FF3-3FB30D63235E}"/>
          </ac:spMkLst>
        </pc:spChg>
        <pc:picChg chg="add del mod ord">
          <ac:chgData name="Jakob Werle" userId="dff88b26-7947-4efd-9e5e-f0551d802d47" providerId="ADAL" clId="{94654F9F-6FD5-4CBD-BA35-F3113275EB6D}" dt="2024-02-11T21:38:45.972" v="2371" actId="21"/>
          <ac:picMkLst>
            <pc:docMk/>
            <pc:sldMk cId="1872682979" sldId="273"/>
            <ac:picMk id="7" creationId="{3299E375-917E-AF6C-E60E-813F92DD3F40}"/>
          </ac:picMkLst>
        </pc:picChg>
        <pc:picChg chg="add del mod">
          <ac:chgData name="Jakob Werle" userId="dff88b26-7947-4efd-9e5e-f0551d802d47" providerId="ADAL" clId="{94654F9F-6FD5-4CBD-BA35-F3113275EB6D}" dt="2024-02-11T21:38:45.972" v="2371" actId="21"/>
          <ac:picMkLst>
            <pc:docMk/>
            <pc:sldMk cId="1872682979" sldId="273"/>
            <ac:picMk id="1026" creationId="{201DAA1E-63DA-5C70-80C2-B31F9A14D3B9}"/>
          </ac:picMkLst>
        </pc:picChg>
      </pc:sldChg>
      <pc:sldChg chg="ord">
        <pc:chgData name="Jakob Werle" userId="dff88b26-7947-4efd-9e5e-f0551d802d47" providerId="ADAL" clId="{94654F9F-6FD5-4CBD-BA35-F3113275EB6D}" dt="2024-02-12T05:47:39.835" v="7614"/>
        <pc:sldMkLst>
          <pc:docMk/>
          <pc:sldMk cId="3682369004" sldId="274"/>
        </pc:sldMkLst>
      </pc:sldChg>
      <pc:sldChg chg="ord">
        <pc:chgData name="Jakob Werle" userId="dff88b26-7947-4efd-9e5e-f0551d802d47" providerId="ADAL" clId="{94654F9F-6FD5-4CBD-BA35-F3113275EB6D}" dt="2024-02-12T05:47:39.835" v="7614"/>
        <pc:sldMkLst>
          <pc:docMk/>
          <pc:sldMk cId="4007902554" sldId="275"/>
        </pc:sldMkLst>
      </pc:sldChg>
      <pc:sldChg chg="new ord">
        <pc:chgData name="Jakob Werle" userId="dff88b26-7947-4efd-9e5e-f0551d802d47" providerId="ADAL" clId="{94654F9F-6FD5-4CBD-BA35-F3113275EB6D}" dt="2024-02-11T22:20:44.902" v="2911"/>
        <pc:sldMkLst>
          <pc:docMk/>
          <pc:sldMk cId="3403853400" sldId="276"/>
        </pc:sldMkLst>
      </pc:sldChg>
      <pc:sldChg chg="addSp delSp modSp add mod">
        <pc:chgData name="Jakob Werle" userId="dff88b26-7947-4efd-9e5e-f0551d802d47" providerId="ADAL" clId="{94654F9F-6FD5-4CBD-BA35-F3113275EB6D}" dt="2024-02-12T02:36:03.980" v="5211" actId="27636"/>
        <pc:sldMkLst>
          <pc:docMk/>
          <pc:sldMk cId="3128492165" sldId="277"/>
        </pc:sldMkLst>
        <pc:spChg chg="mod">
          <ac:chgData name="Jakob Werle" userId="dff88b26-7947-4efd-9e5e-f0551d802d47" providerId="ADAL" clId="{94654F9F-6FD5-4CBD-BA35-F3113275EB6D}" dt="2024-02-12T02:30:59.120" v="5007" actId="20577"/>
          <ac:spMkLst>
            <pc:docMk/>
            <pc:sldMk cId="3128492165" sldId="277"/>
            <ac:spMk id="2" creationId="{79CBD6C8-B3AE-4536-69CC-6D805BF812A4}"/>
          </ac:spMkLst>
        </pc:spChg>
        <pc:spChg chg="mod">
          <ac:chgData name="Jakob Werle" userId="dff88b26-7947-4efd-9e5e-f0551d802d47" providerId="ADAL" clId="{94654F9F-6FD5-4CBD-BA35-F3113275EB6D}" dt="2024-02-12T02:36:03.980" v="5211" actId="27636"/>
          <ac:spMkLst>
            <pc:docMk/>
            <pc:sldMk cId="3128492165" sldId="277"/>
            <ac:spMk id="3" creationId="{A61D3F9D-993D-E433-37B8-6F2074AD73DB}"/>
          </ac:spMkLst>
        </pc:spChg>
        <pc:spChg chg="add mod">
          <ac:chgData name="Jakob Werle" userId="dff88b26-7947-4efd-9e5e-f0551d802d47" providerId="ADAL" clId="{94654F9F-6FD5-4CBD-BA35-F3113275EB6D}" dt="2024-02-12T02:30:04.362" v="4987" actId="1076"/>
          <ac:spMkLst>
            <pc:docMk/>
            <pc:sldMk cId="3128492165" sldId="277"/>
            <ac:spMk id="10" creationId="{F26E21AB-F35A-ED1C-8D98-DC7A0AEE47D2}"/>
          </ac:spMkLst>
        </pc:spChg>
        <pc:spChg chg="add mod">
          <ac:chgData name="Jakob Werle" userId="dff88b26-7947-4efd-9e5e-f0551d802d47" providerId="ADAL" clId="{94654F9F-6FD5-4CBD-BA35-F3113275EB6D}" dt="2024-02-12T02:30:02.983" v="4986" actId="1076"/>
          <ac:spMkLst>
            <pc:docMk/>
            <pc:sldMk cId="3128492165" sldId="277"/>
            <ac:spMk id="11" creationId="{957866D0-C1D3-9947-92D3-D04ACF19CF63}"/>
          </ac:spMkLst>
        </pc:spChg>
        <pc:picChg chg="add mod">
          <ac:chgData name="Jakob Werle" userId="dff88b26-7947-4efd-9e5e-f0551d802d47" providerId="ADAL" clId="{94654F9F-6FD5-4CBD-BA35-F3113275EB6D}" dt="2024-02-12T02:29:37.481" v="4979" actId="1076"/>
          <ac:picMkLst>
            <pc:docMk/>
            <pc:sldMk cId="3128492165" sldId="277"/>
            <ac:picMk id="5" creationId="{18B55C43-6260-E99D-C345-027427F24169}"/>
          </ac:picMkLst>
        </pc:picChg>
        <pc:picChg chg="add del mod">
          <ac:chgData name="Jakob Werle" userId="dff88b26-7947-4efd-9e5e-f0551d802d47" providerId="ADAL" clId="{94654F9F-6FD5-4CBD-BA35-F3113275EB6D}" dt="2024-02-12T02:06:22.904" v="4012" actId="478"/>
          <ac:picMkLst>
            <pc:docMk/>
            <pc:sldMk cId="3128492165" sldId="277"/>
            <ac:picMk id="7" creationId="{3299E375-917E-AF6C-E60E-813F92DD3F40}"/>
          </ac:picMkLst>
        </pc:picChg>
        <pc:picChg chg="add mod modCrop">
          <ac:chgData name="Jakob Werle" userId="dff88b26-7947-4efd-9e5e-f0551d802d47" providerId="ADAL" clId="{94654F9F-6FD5-4CBD-BA35-F3113275EB6D}" dt="2024-02-12T02:29:45.474" v="4981" actId="1076"/>
          <ac:picMkLst>
            <pc:docMk/>
            <pc:sldMk cId="3128492165" sldId="277"/>
            <ac:picMk id="8" creationId="{6F668B80-DC7D-DB39-FC71-2F191ED8524F}"/>
          </ac:picMkLst>
        </pc:picChg>
        <pc:picChg chg="add mod modCrop">
          <ac:chgData name="Jakob Werle" userId="dff88b26-7947-4efd-9e5e-f0551d802d47" providerId="ADAL" clId="{94654F9F-6FD5-4CBD-BA35-F3113275EB6D}" dt="2024-02-12T02:29:51.842" v="4982" actId="1076"/>
          <ac:picMkLst>
            <pc:docMk/>
            <pc:sldMk cId="3128492165" sldId="277"/>
            <ac:picMk id="9" creationId="{2B2E2838-827C-A1D3-0D9C-CE81ECA457B1}"/>
          </ac:picMkLst>
        </pc:picChg>
        <pc:picChg chg="add mod">
          <ac:chgData name="Jakob Werle" userId="dff88b26-7947-4efd-9e5e-f0551d802d47" providerId="ADAL" clId="{94654F9F-6FD5-4CBD-BA35-F3113275EB6D}" dt="2024-02-12T02:30:09.364" v="4989" actId="1076"/>
          <ac:picMkLst>
            <pc:docMk/>
            <pc:sldMk cId="3128492165" sldId="277"/>
            <ac:picMk id="1026" creationId="{201DAA1E-63DA-5C70-80C2-B31F9A14D3B9}"/>
          </ac:picMkLst>
        </pc:picChg>
        <pc:picChg chg="del">
          <ac:chgData name="Jakob Werle" userId="dff88b26-7947-4efd-9e5e-f0551d802d47" providerId="ADAL" clId="{94654F9F-6FD5-4CBD-BA35-F3113275EB6D}" dt="2024-02-11T21:39:19.520" v="2378" actId="478"/>
          <ac:picMkLst>
            <pc:docMk/>
            <pc:sldMk cId="3128492165" sldId="277"/>
            <ac:picMk id="1028" creationId="{B50D0097-068B-1EA5-2368-BC332536A5FA}"/>
          </ac:picMkLst>
        </pc:picChg>
        <pc:picChg chg="add del mod">
          <ac:chgData name="Jakob Werle" userId="dff88b26-7947-4efd-9e5e-f0551d802d47" providerId="ADAL" clId="{94654F9F-6FD5-4CBD-BA35-F3113275EB6D}" dt="2024-02-12T02:05:13.721" v="3995" actId="478"/>
          <ac:picMkLst>
            <pc:docMk/>
            <pc:sldMk cId="3128492165" sldId="277"/>
            <ac:picMk id="2050" creationId="{EA9143A8-E971-2CA8-8E0C-5E065E4BE48F}"/>
          </ac:picMkLst>
        </pc:picChg>
        <pc:picChg chg="add del mod">
          <ac:chgData name="Jakob Werle" userId="dff88b26-7947-4efd-9e5e-f0551d802d47" providerId="ADAL" clId="{94654F9F-6FD5-4CBD-BA35-F3113275EB6D}" dt="2024-02-12T02:05:47.697" v="4001" actId="478"/>
          <ac:picMkLst>
            <pc:docMk/>
            <pc:sldMk cId="3128492165" sldId="277"/>
            <ac:picMk id="2052" creationId="{33EDB758-1177-723A-EAFC-5A1265E2A2A2}"/>
          </ac:picMkLst>
        </pc:picChg>
        <pc:picChg chg="add del mod">
          <ac:chgData name="Jakob Werle" userId="dff88b26-7947-4efd-9e5e-f0551d802d47" providerId="ADAL" clId="{94654F9F-6FD5-4CBD-BA35-F3113275EB6D}" dt="2024-02-12T02:05:51.814" v="4004" actId="478"/>
          <ac:picMkLst>
            <pc:docMk/>
            <pc:sldMk cId="3128492165" sldId="277"/>
            <ac:picMk id="2054" creationId="{728921B6-82F3-9FEB-3BCC-2987CC528C30}"/>
          </ac:picMkLst>
        </pc:picChg>
        <pc:picChg chg="add mod">
          <ac:chgData name="Jakob Werle" userId="dff88b26-7947-4efd-9e5e-f0551d802d47" providerId="ADAL" clId="{94654F9F-6FD5-4CBD-BA35-F3113275EB6D}" dt="2024-02-12T02:36:00.804" v="5207" actId="1076"/>
          <ac:picMkLst>
            <pc:docMk/>
            <pc:sldMk cId="3128492165" sldId="277"/>
            <ac:picMk id="2056" creationId="{9DE05D64-33E8-54CD-6321-96197DC5EFF0}"/>
          </ac:picMkLst>
        </pc:picChg>
      </pc:sldChg>
      <pc:sldChg chg="addSp delSp modSp add mod modShow">
        <pc:chgData name="Jakob Werle" userId="dff88b26-7947-4efd-9e5e-f0551d802d47" providerId="ADAL" clId="{94654F9F-6FD5-4CBD-BA35-F3113275EB6D}" dt="2024-02-12T05:42:08.785" v="7611" actId="20577"/>
        <pc:sldMkLst>
          <pc:docMk/>
          <pc:sldMk cId="4190668480" sldId="278"/>
        </pc:sldMkLst>
        <pc:spChg chg="mod">
          <ac:chgData name="Jakob Werle" userId="dff88b26-7947-4efd-9e5e-f0551d802d47" providerId="ADAL" clId="{94654F9F-6FD5-4CBD-BA35-F3113275EB6D}" dt="2024-02-11T21:42:37.392" v="2420" actId="20577"/>
          <ac:spMkLst>
            <pc:docMk/>
            <pc:sldMk cId="4190668480" sldId="278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2T04:56:59.056" v="5928"/>
          <ac:spMkLst>
            <pc:docMk/>
            <pc:sldMk cId="4190668480" sldId="278"/>
            <ac:spMk id="3" creationId="{5727B8E5-A271-8C36-7969-BD4525AEB16D}"/>
          </ac:spMkLst>
        </pc:spChg>
        <pc:graphicFrameChg chg="add del mod modGraphic">
          <ac:chgData name="Jakob Werle" userId="dff88b26-7947-4efd-9e5e-f0551d802d47" providerId="ADAL" clId="{94654F9F-6FD5-4CBD-BA35-F3113275EB6D}" dt="2024-02-12T05:11:22.565" v="6189" actId="478"/>
          <ac:graphicFrameMkLst>
            <pc:docMk/>
            <pc:sldMk cId="4190668480" sldId="278"/>
            <ac:graphicFrameMk id="5" creationId="{77993055-FE9A-0AD8-6BAD-50A8F0F6A8C9}"/>
          </ac:graphicFrameMkLst>
        </pc:graphicFrameChg>
        <pc:graphicFrameChg chg="add mod modGraphic">
          <ac:chgData name="Jakob Werle" userId="dff88b26-7947-4efd-9e5e-f0551d802d47" providerId="ADAL" clId="{94654F9F-6FD5-4CBD-BA35-F3113275EB6D}" dt="2024-02-12T05:42:08.785" v="7611" actId="20577"/>
          <ac:graphicFrameMkLst>
            <pc:docMk/>
            <pc:sldMk cId="4190668480" sldId="278"/>
            <ac:graphicFrameMk id="6" creationId="{AFDB2795-B5DE-8EEE-0644-0DB92893911C}"/>
          </ac:graphicFrameMkLst>
        </pc:graphicFrameChg>
      </pc:sldChg>
      <pc:sldChg chg="addSp delSp modSp mod ord">
        <pc:chgData name="Jakob Werle" userId="dff88b26-7947-4efd-9e5e-f0551d802d47" providerId="ADAL" clId="{94654F9F-6FD5-4CBD-BA35-F3113275EB6D}" dt="2024-02-12T06:58:49.876" v="9055" actId="20577"/>
        <pc:sldMkLst>
          <pc:docMk/>
          <pc:sldMk cId="2263020800" sldId="279"/>
        </pc:sldMkLst>
        <pc:spChg chg="mod">
          <ac:chgData name="Jakob Werle" userId="dff88b26-7947-4efd-9e5e-f0551d802d47" providerId="ADAL" clId="{94654F9F-6FD5-4CBD-BA35-F3113275EB6D}" dt="2024-02-12T06:58:49.876" v="9055" actId="20577"/>
          <ac:spMkLst>
            <pc:docMk/>
            <pc:sldMk cId="2263020800" sldId="279"/>
            <ac:spMk id="2" creationId="{3FD3FE77-2B9F-13CE-A8A6-8B152887E191}"/>
          </ac:spMkLst>
        </pc:spChg>
        <pc:spChg chg="add del mod">
          <ac:chgData name="Jakob Werle" userId="dff88b26-7947-4efd-9e5e-f0551d802d47" providerId="ADAL" clId="{94654F9F-6FD5-4CBD-BA35-F3113275EB6D}" dt="2024-02-12T05:56:58.849" v="7707" actId="478"/>
          <ac:spMkLst>
            <pc:docMk/>
            <pc:sldMk cId="2263020800" sldId="279"/>
            <ac:spMk id="12" creationId="{AD3F0ADC-EE8F-6AB4-B5D0-7DE85AB291D7}"/>
          </ac:spMkLst>
        </pc:spChg>
        <pc:graphicFrameChg chg="del mod">
          <ac:chgData name="Jakob Werle" userId="dff88b26-7947-4efd-9e5e-f0551d802d47" providerId="ADAL" clId="{94654F9F-6FD5-4CBD-BA35-F3113275EB6D}" dt="2024-02-12T05:56:52.774" v="7706" actId="478"/>
          <ac:graphicFrameMkLst>
            <pc:docMk/>
            <pc:sldMk cId="2263020800" sldId="279"/>
            <ac:graphicFrameMk id="6" creationId="{58BA7834-34B6-E39D-2AC5-9C12CB600EEB}"/>
          </ac:graphicFrameMkLst>
        </pc:graphicFrameChg>
        <pc:graphicFrameChg chg="add del mod modGraphic">
          <ac:chgData name="Jakob Werle" userId="dff88b26-7947-4efd-9e5e-f0551d802d47" providerId="ADAL" clId="{94654F9F-6FD5-4CBD-BA35-F3113275EB6D}" dt="2024-02-12T05:50:20.546" v="7657" actId="478"/>
          <ac:graphicFrameMkLst>
            <pc:docMk/>
            <pc:sldMk cId="2263020800" sldId="279"/>
            <ac:graphicFrameMk id="7" creationId="{7B74B8A4-E0A4-4D9F-38C6-4238607E717E}"/>
          </ac:graphicFrameMkLst>
        </pc:graphicFrameChg>
        <pc:graphicFrameChg chg="add del mod modGraphic">
          <ac:chgData name="Jakob Werle" userId="dff88b26-7947-4efd-9e5e-f0551d802d47" providerId="ADAL" clId="{94654F9F-6FD5-4CBD-BA35-F3113275EB6D}" dt="2024-02-12T06:15:27.173" v="8232" actId="403"/>
          <ac:graphicFrameMkLst>
            <pc:docMk/>
            <pc:sldMk cId="2263020800" sldId="279"/>
            <ac:graphicFrameMk id="9" creationId="{FFA18D94-51A7-13E2-FD4F-B4D1C60894CF}"/>
          </ac:graphicFrameMkLst>
        </pc:graphicFrameChg>
        <pc:picChg chg="mod">
          <ac:chgData name="Jakob Werle" userId="dff88b26-7947-4efd-9e5e-f0551d802d47" providerId="ADAL" clId="{94654F9F-6FD5-4CBD-BA35-F3113275EB6D}" dt="2024-02-12T06:15:50.290" v="8237" actId="1076"/>
          <ac:picMkLst>
            <pc:docMk/>
            <pc:sldMk cId="2263020800" sldId="279"/>
            <ac:picMk id="5" creationId="{502E34ED-3AD9-D341-FD84-9C9378FF89BE}"/>
          </ac:picMkLst>
        </pc:picChg>
        <pc:picChg chg="mod">
          <ac:chgData name="Jakob Werle" userId="dff88b26-7947-4efd-9e5e-f0551d802d47" providerId="ADAL" clId="{94654F9F-6FD5-4CBD-BA35-F3113275EB6D}" dt="2024-02-12T06:16:59.229" v="8244" actId="14100"/>
          <ac:picMkLst>
            <pc:docMk/>
            <pc:sldMk cId="2263020800" sldId="279"/>
            <ac:picMk id="8" creationId="{F0E788BB-B914-B726-9EDE-950FBAFC3824}"/>
          </ac:picMkLst>
        </pc:picChg>
        <pc:picChg chg="del mod">
          <ac:chgData name="Jakob Werle" userId="dff88b26-7947-4efd-9e5e-f0551d802d47" providerId="ADAL" clId="{94654F9F-6FD5-4CBD-BA35-F3113275EB6D}" dt="2024-02-12T06:14:19.130" v="8214" actId="478"/>
          <ac:picMkLst>
            <pc:docMk/>
            <pc:sldMk cId="2263020800" sldId="279"/>
            <ac:picMk id="10" creationId="{7BB08AFE-00D4-223B-53FD-C3D01DFAAA7E}"/>
          </ac:picMkLst>
        </pc:picChg>
        <pc:picChg chg="mod">
          <ac:chgData name="Jakob Werle" userId="dff88b26-7947-4efd-9e5e-f0551d802d47" providerId="ADAL" clId="{94654F9F-6FD5-4CBD-BA35-F3113275EB6D}" dt="2024-02-12T06:15:32.705" v="8233" actId="1076"/>
          <ac:picMkLst>
            <pc:docMk/>
            <pc:sldMk cId="2263020800" sldId="279"/>
            <ac:picMk id="1028" creationId="{6606F182-60EC-F400-C093-D6E277FEBB56}"/>
          </ac:picMkLst>
        </pc:picChg>
        <pc:picChg chg="add mod">
          <ac:chgData name="Jakob Werle" userId="dff88b26-7947-4efd-9e5e-f0551d802d47" providerId="ADAL" clId="{94654F9F-6FD5-4CBD-BA35-F3113275EB6D}" dt="2024-02-12T06:16:53.325" v="8243" actId="1076"/>
          <ac:picMkLst>
            <pc:docMk/>
            <pc:sldMk cId="2263020800" sldId="279"/>
            <ac:picMk id="7170" creationId="{84A99863-267B-ADF0-4752-2744C44DEE63}"/>
          </ac:picMkLst>
        </pc:picChg>
      </pc:sldChg>
      <pc:sldChg chg="addSp modSp add mod modShow">
        <pc:chgData name="Jakob Werle" userId="dff88b26-7947-4efd-9e5e-f0551d802d47" providerId="ADAL" clId="{94654F9F-6FD5-4CBD-BA35-F3113275EB6D}" dt="2024-02-12T16:01:02.719" v="9428" actId="1076"/>
        <pc:sldMkLst>
          <pc:docMk/>
          <pc:sldMk cId="621515610" sldId="280"/>
        </pc:sldMkLst>
        <pc:spChg chg="mod">
          <ac:chgData name="Jakob Werle" userId="dff88b26-7947-4efd-9e5e-f0551d802d47" providerId="ADAL" clId="{94654F9F-6FD5-4CBD-BA35-F3113275EB6D}" dt="2024-02-11T22:13:55.905" v="2599" actId="20577"/>
          <ac:spMkLst>
            <pc:docMk/>
            <pc:sldMk cId="621515610" sldId="280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2T16:00:52.426" v="9427" actId="6549"/>
          <ac:spMkLst>
            <pc:docMk/>
            <pc:sldMk cId="621515610" sldId="280"/>
            <ac:spMk id="3" creationId="{5727B8E5-A271-8C36-7969-BD4525AEB16D}"/>
          </ac:spMkLst>
        </pc:spChg>
        <pc:spChg chg="mod">
          <ac:chgData name="Jakob Werle" userId="dff88b26-7947-4efd-9e5e-f0551d802d47" providerId="ADAL" clId="{94654F9F-6FD5-4CBD-BA35-F3113275EB6D}" dt="2024-02-12T15:56:33.694" v="9203" actId="1076"/>
          <ac:spMkLst>
            <pc:docMk/>
            <pc:sldMk cId="621515610" sldId="280"/>
            <ac:spMk id="5" creationId="{A0BB5A14-0A2E-9756-5072-79CD0735BFF0}"/>
          </ac:spMkLst>
        </pc:spChg>
        <pc:spChg chg="mod">
          <ac:chgData name="Jakob Werle" userId="dff88b26-7947-4efd-9e5e-f0551d802d47" providerId="ADAL" clId="{94654F9F-6FD5-4CBD-BA35-F3113275EB6D}" dt="2024-02-12T16:01:02.719" v="9428" actId="1076"/>
          <ac:spMkLst>
            <pc:docMk/>
            <pc:sldMk cId="621515610" sldId="280"/>
            <ac:spMk id="8" creationId="{BDDDEF05-9D5D-7155-4C96-FF613BA28BB5}"/>
          </ac:spMkLst>
        </pc:spChg>
        <pc:picChg chg="add mod">
          <ac:chgData name="Jakob Werle" userId="dff88b26-7947-4efd-9e5e-f0551d802d47" providerId="ADAL" clId="{94654F9F-6FD5-4CBD-BA35-F3113275EB6D}" dt="2024-02-12T15:56:30.439" v="9202" actId="14100"/>
          <ac:picMkLst>
            <pc:docMk/>
            <pc:sldMk cId="621515610" sldId="280"/>
            <ac:picMk id="6" creationId="{56CDCB40-7E5D-2DE3-4DA5-146C91CB83FA}"/>
          </ac:picMkLst>
        </pc:picChg>
        <pc:picChg chg="mod">
          <ac:chgData name="Jakob Werle" userId="dff88b26-7947-4efd-9e5e-f0551d802d47" providerId="ADAL" clId="{94654F9F-6FD5-4CBD-BA35-F3113275EB6D}" dt="2024-02-12T16:01:02.719" v="9428" actId="1076"/>
          <ac:picMkLst>
            <pc:docMk/>
            <pc:sldMk cId="621515610" sldId="280"/>
            <ac:picMk id="10" creationId="{B599C4E4-76FC-B23C-0460-F02F04E8A8F2}"/>
          </ac:picMkLst>
        </pc:picChg>
      </pc:sldChg>
      <pc:sldChg chg="addSp delSp modSp add mod ord modShow chgLayout">
        <pc:chgData name="Jakob Werle" userId="dff88b26-7947-4efd-9e5e-f0551d802d47" providerId="ADAL" clId="{94654F9F-6FD5-4CBD-BA35-F3113275EB6D}" dt="2024-02-12T16:02:01.124" v="9433" actId="1076"/>
        <pc:sldMkLst>
          <pc:docMk/>
          <pc:sldMk cId="1120807676" sldId="281"/>
        </pc:sldMkLst>
        <pc:spChg chg="mod ord">
          <ac:chgData name="Jakob Werle" userId="dff88b26-7947-4efd-9e5e-f0551d802d47" providerId="ADAL" clId="{94654F9F-6FD5-4CBD-BA35-F3113275EB6D}" dt="2024-02-12T06:40:33.644" v="8651" actId="700"/>
          <ac:spMkLst>
            <pc:docMk/>
            <pc:sldMk cId="1120807676" sldId="281"/>
            <ac:spMk id="2" creationId="{CF524C0E-3999-4EB9-2CF6-2A401EFFE830}"/>
          </ac:spMkLst>
        </pc:spChg>
        <pc:spChg chg="add del mod">
          <ac:chgData name="Jakob Werle" userId="dff88b26-7947-4efd-9e5e-f0551d802d47" providerId="ADAL" clId="{94654F9F-6FD5-4CBD-BA35-F3113275EB6D}" dt="2024-02-12T06:28:59.943" v="8553" actId="478"/>
          <ac:spMkLst>
            <pc:docMk/>
            <pc:sldMk cId="1120807676" sldId="281"/>
            <ac:spMk id="3" creationId="{5727B8E5-A271-8C36-7969-BD4525AEB16D}"/>
          </ac:spMkLst>
        </pc:spChg>
        <pc:spChg chg="mod ord">
          <ac:chgData name="Jakob Werle" userId="dff88b26-7947-4efd-9e5e-f0551d802d47" providerId="ADAL" clId="{94654F9F-6FD5-4CBD-BA35-F3113275EB6D}" dt="2024-02-12T06:40:33.644" v="8651" actId="700"/>
          <ac:spMkLst>
            <pc:docMk/>
            <pc:sldMk cId="1120807676" sldId="281"/>
            <ac:spMk id="4" creationId="{9A209971-B6D4-0EF5-CEA3-33D557031793}"/>
          </ac:spMkLst>
        </pc:spChg>
        <pc:spChg chg="add del mod">
          <ac:chgData name="Jakob Werle" userId="dff88b26-7947-4efd-9e5e-f0551d802d47" providerId="ADAL" clId="{94654F9F-6FD5-4CBD-BA35-F3113275EB6D}" dt="2024-02-12T06:30:10.100" v="8575" actId="478"/>
          <ac:spMkLst>
            <pc:docMk/>
            <pc:sldMk cId="1120807676" sldId="281"/>
            <ac:spMk id="6" creationId="{85AD2A81-6FDB-1F27-AB16-EC16D343546B}"/>
          </ac:spMkLst>
        </pc:spChg>
        <pc:spChg chg="add mod">
          <ac:chgData name="Jakob Werle" userId="dff88b26-7947-4efd-9e5e-f0551d802d47" providerId="ADAL" clId="{94654F9F-6FD5-4CBD-BA35-F3113275EB6D}" dt="2024-02-12T06:57:31.898" v="8970" actId="1076"/>
          <ac:spMkLst>
            <pc:docMk/>
            <pc:sldMk cId="1120807676" sldId="281"/>
            <ac:spMk id="7" creationId="{52EA9845-AFC9-9324-B641-92915A7A65E7}"/>
          </ac:spMkLst>
        </pc:spChg>
        <pc:spChg chg="add mod ord">
          <ac:chgData name="Jakob Werle" userId="dff88b26-7947-4efd-9e5e-f0551d802d47" providerId="ADAL" clId="{94654F9F-6FD5-4CBD-BA35-F3113275EB6D}" dt="2024-02-12T06:57:56.919" v="9036" actId="20577"/>
          <ac:spMkLst>
            <pc:docMk/>
            <pc:sldMk cId="1120807676" sldId="281"/>
            <ac:spMk id="8" creationId="{0D47C835-E861-83C8-0D98-2B9D7BE78FBE}"/>
          </ac:spMkLst>
        </pc:spChg>
        <pc:picChg chg="add mod">
          <ac:chgData name="Jakob Werle" userId="dff88b26-7947-4efd-9e5e-f0551d802d47" providerId="ADAL" clId="{94654F9F-6FD5-4CBD-BA35-F3113275EB6D}" dt="2024-02-12T16:02:01.124" v="9433" actId="1076"/>
          <ac:picMkLst>
            <pc:docMk/>
            <pc:sldMk cId="1120807676" sldId="281"/>
            <ac:picMk id="5122" creationId="{3247D6F3-D957-144C-647E-5CFE3C707B94}"/>
          </ac:picMkLst>
        </pc:picChg>
      </pc:sldChg>
      <pc:sldChg chg="modSp add del mod ord modShow">
        <pc:chgData name="Jakob Werle" userId="dff88b26-7947-4efd-9e5e-f0551d802d47" providerId="ADAL" clId="{94654F9F-6FD5-4CBD-BA35-F3113275EB6D}" dt="2024-02-11T22:20:28.769" v="2899" actId="47"/>
        <pc:sldMkLst>
          <pc:docMk/>
          <pc:sldMk cId="506673151" sldId="282"/>
        </pc:sldMkLst>
        <pc:spChg chg="mod">
          <ac:chgData name="Jakob Werle" userId="dff88b26-7947-4efd-9e5e-f0551d802d47" providerId="ADAL" clId="{94654F9F-6FD5-4CBD-BA35-F3113275EB6D}" dt="2024-02-11T22:16:37.248" v="2804" actId="20577"/>
          <ac:spMkLst>
            <pc:docMk/>
            <pc:sldMk cId="506673151" sldId="282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2:16:26.138" v="2800" actId="20577"/>
          <ac:spMkLst>
            <pc:docMk/>
            <pc:sldMk cId="506673151" sldId="282"/>
            <ac:spMk id="3" creationId="{5727B8E5-A271-8C36-7969-BD4525AEB16D}"/>
          </ac:spMkLst>
        </pc:spChg>
      </pc:sldChg>
      <pc:sldChg chg="modSp add mod">
        <pc:chgData name="Jakob Werle" userId="dff88b26-7947-4efd-9e5e-f0551d802d47" providerId="ADAL" clId="{94654F9F-6FD5-4CBD-BA35-F3113275EB6D}" dt="2024-02-12T06:59:40.979" v="9056" actId="5793"/>
        <pc:sldMkLst>
          <pc:docMk/>
          <pc:sldMk cId="2281555777" sldId="282"/>
        </pc:sldMkLst>
        <pc:spChg chg="mod">
          <ac:chgData name="Jakob Werle" userId="dff88b26-7947-4efd-9e5e-f0551d802d47" providerId="ADAL" clId="{94654F9F-6FD5-4CBD-BA35-F3113275EB6D}" dt="2024-02-12T06:59:40.979" v="9056" actId="5793"/>
          <ac:spMkLst>
            <pc:docMk/>
            <pc:sldMk cId="2281555777" sldId="282"/>
            <ac:spMk id="3" creationId="{5727B8E5-A271-8C36-7969-BD4525AEB16D}"/>
          </ac:spMkLst>
        </pc:spChg>
        <pc:picChg chg="mod">
          <ac:chgData name="Jakob Werle" userId="dff88b26-7947-4efd-9e5e-f0551d802d47" providerId="ADAL" clId="{94654F9F-6FD5-4CBD-BA35-F3113275EB6D}" dt="2024-02-12T06:20:34.441" v="8288" actId="1076"/>
          <ac:picMkLst>
            <pc:docMk/>
            <pc:sldMk cId="2281555777" sldId="282"/>
            <ac:picMk id="6" creationId="{19DF03DE-8947-549F-A642-EDEAED959484}"/>
          </ac:picMkLst>
        </pc:picChg>
      </pc:sldChg>
      <pc:sldChg chg="addSp modSp add mod modShow">
        <pc:chgData name="Jakob Werle" userId="dff88b26-7947-4efd-9e5e-f0551d802d47" providerId="ADAL" clId="{94654F9F-6FD5-4CBD-BA35-F3113275EB6D}" dt="2024-02-12T01:22:31.210" v="3033" actId="122"/>
        <pc:sldMkLst>
          <pc:docMk/>
          <pc:sldMk cId="591607193" sldId="283"/>
        </pc:sldMkLst>
        <pc:spChg chg="mod">
          <ac:chgData name="Jakob Werle" userId="dff88b26-7947-4efd-9e5e-f0551d802d47" providerId="ADAL" clId="{94654F9F-6FD5-4CBD-BA35-F3113275EB6D}" dt="2024-02-12T01:21:29.321" v="2973" actId="20577"/>
          <ac:spMkLst>
            <pc:docMk/>
            <pc:sldMk cId="591607193" sldId="283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2T01:22:31.210" v="3033" actId="122"/>
          <ac:spMkLst>
            <pc:docMk/>
            <pc:sldMk cId="591607193" sldId="283"/>
            <ac:spMk id="3" creationId="{5727B8E5-A271-8C36-7969-BD4525AEB16D}"/>
          </ac:spMkLst>
        </pc:spChg>
        <pc:picChg chg="add mod">
          <ac:chgData name="Jakob Werle" userId="dff88b26-7947-4efd-9e5e-f0551d802d47" providerId="ADAL" clId="{94654F9F-6FD5-4CBD-BA35-F3113275EB6D}" dt="2024-02-12T01:22:25.965" v="3031" actId="1076"/>
          <ac:picMkLst>
            <pc:docMk/>
            <pc:sldMk cId="591607193" sldId="283"/>
            <ac:picMk id="1028" creationId="{B50D0097-068B-1EA5-2368-BC332536A5FA}"/>
          </ac:picMkLst>
        </pc:picChg>
      </pc:sldChg>
      <pc:sldChg chg="modSp add del mod modShow">
        <pc:chgData name="Jakob Werle" userId="dff88b26-7947-4efd-9e5e-f0551d802d47" providerId="ADAL" clId="{94654F9F-6FD5-4CBD-BA35-F3113275EB6D}" dt="2024-02-11T22:20:52.908" v="2912" actId="2696"/>
        <pc:sldMkLst>
          <pc:docMk/>
          <pc:sldMk cId="4144285518" sldId="283"/>
        </pc:sldMkLst>
        <pc:spChg chg="mod">
          <ac:chgData name="Jakob Werle" userId="dff88b26-7947-4efd-9e5e-f0551d802d47" providerId="ADAL" clId="{94654F9F-6FD5-4CBD-BA35-F3113275EB6D}" dt="2024-02-11T22:17:52.886" v="2823" actId="20577"/>
          <ac:spMkLst>
            <pc:docMk/>
            <pc:sldMk cId="4144285518" sldId="283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2:18:31.955" v="2895" actId="20577"/>
          <ac:spMkLst>
            <pc:docMk/>
            <pc:sldMk cId="4144285518" sldId="283"/>
            <ac:spMk id="3" creationId="{5727B8E5-A271-8C36-7969-BD4525AEB16D}"/>
          </ac:spMkLst>
        </pc:spChg>
      </pc:sldChg>
      <pc:sldChg chg="add del">
        <pc:chgData name="Jakob Werle" userId="dff88b26-7947-4efd-9e5e-f0551d802d47" providerId="ADAL" clId="{94654F9F-6FD5-4CBD-BA35-F3113275EB6D}" dt="2024-02-12T01:46:20.162" v="3825" actId="47"/>
        <pc:sldMkLst>
          <pc:docMk/>
          <pc:sldMk cId="269895568" sldId="284"/>
        </pc:sldMkLst>
      </pc:sldChg>
      <pc:sldChg chg="addSp delSp modSp add mod">
        <pc:chgData name="Jakob Werle" userId="dff88b26-7947-4efd-9e5e-f0551d802d47" providerId="ADAL" clId="{94654F9F-6FD5-4CBD-BA35-F3113275EB6D}" dt="2024-02-12T01:46:57.114" v="3833" actId="1076"/>
        <pc:sldMkLst>
          <pc:docMk/>
          <pc:sldMk cId="1422028767" sldId="285"/>
        </pc:sldMkLst>
        <pc:spChg chg="mod">
          <ac:chgData name="Jakob Werle" userId="dff88b26-7947-4efd-9e5e-f0551d802d47" providerId="ADAL" clId="{94654F9F-6FD5-4CBD-BA35-F3113275EB6D}" dt="2024-02-12T01:44:02.294" v="3795" actId="20577"/>
          <ac:spMkLst>
            <pc:docMk/>
            <pc:sldMk cId="1422028767" sldId="285"/>
            <ac:spMk id="3" creationId="{5727B8E5-A271-8C36-7969-BD4525AEB16D}"/>
          </ac:spMkLst>
        </pc:spChg>
        <pc:spChg chg="add del mod">
          <ac:chgData name="Jakob Werle" userId="dff88b26-7947-4efd-9e5e-f0551d802d47" providerId="ADAL" clId="{94654F9F-6FD5-4CBD-BA35-F3113275EB6D}" dt="2024-02-12T01:46:29.571" v="3826" actId="21"/>
          <ac:spMkLst>
            <pc:docMk/>
            <pc:sldMk cId="1422028767" sldId="285"/>
            <ac:spMk id="11" creationId="{B8541B24-95D5-2F8B-6BCF-7EAA4FE830D8}"/>
          </ac:spMkLst>
        </pc:spChg>
        <pc:spChg chg="add mod">
          <ac:chgData name="Jakob Werle" userId="dff88b26-7947-4efd-9e5e-f0551d802d47" providerId="ADAL" clId="{94654F9F-6FD5-4CBD-BA35-F3113275EB6D}" dt="2024-02-12T01:46:57.114" v="3833" actId="1076"/>
          <ac:spMkLst>
            <pc:docMk/>
            <pc:sldMk cId="1422028767" sldId="285"/>
            <ac:spMk id="12" creationId="{31F760C6-0E2D-09BA-F0D9-EE5F0347D12F}"/>
          </ac:spMkLst>
        </pc:spChg>
        <pc:spChg chg="add mod">
          <ac:chgData name="Jakob Werle" userId="dff88b26-7947-4efd-9e5e-f0551d802d47" providerId="ADAL" clId="{94654F9F-6FD5-4CBD-BA35-F3113275EB6D}" dt="2024-02-12T01:46:53.795" v="3832" actId="1076"/>
          <ac:spMkLst>
            <pc:docMk/>
            <pc:sldMk cId="1422028767" sldId="285"/>
            <ac:spMk id="14" creationId="{B8541B24-95D5-2F8B-6BCF-7EAA4FE830D8}"/>
          </ac:spMkLst>
        </pc:spChg>
        <pc:picChg chg="add del mod">
          <ac:chgData name="Jakob Werle" userId="dff88b26-7947-4efd-9e5e-f0551d802d47" providerId="ADAL" clId="{94654F9F-6FD5-4CBD-BA35-F3113275EB6D}" dt="2024-02-12T01:46:29.571" v="3826" actId="21"/>
          <ac:picMkLst>
            <pc:docMk/>
            <pc:sldMk cId="1422028767" sldId="285"/>
            <ac:picMk id="6" creationId="{1A83998A-2775-5EDA-D177-9D389945F7E1}"/>
          </ac:picMkLst>
        </pc:picChg>
        <pc:picChg chg="add mod">
          <ac:chgData name="Jakob Werle" userId="dff88b26-7947-4efd-9e5e-f0551d802d47" providerId="ADAL" clId="{94654F9F-6FD5-4CBD-BA35-F3113275EB6D}" dt="2024-02-12T01:46:57.114" v="3833" actId="1076"/>
          <ac:picMkLst>
            <pc:docMk/>
            <pc:sldMk cId="1422028767" sldId="285"/>
            <ac:picMk id="8" creationId="{82196D99-B6C7-79E7-9EFB-1CBAA5D4DF7D}"/>
          </ac:picMkLst>
        </pc:picChg>
        <pc:picChg chg="add mod">
          <ac:chgData name="Jakob Werle" userId="dff88b26-7947-4efd-9e5e-f0551d802d47" providerId="ADAL" clId="{94654F9F-6FD5-4CBD-BA35-F3113275EB6D}" dt="2024-02-12T01:46:53.795" v="3832" actId="1076"/>
          <ac:picMkLst>
            <pc:docMk/>
            <pc:sldMk cId="1422028767" sldId="285"/>
            <ac:picMk id="13" creationId="{1A83998A-2775-5EDA-D177-9D389945F7E1}"/>
          </ac:picMkLst>
        </pc:picChg>
        <pc:picChg chg="del">
          <ac:chgData name="Jakob Werle" userId="dff88b26-7947-4efd-9e5e-f0551d802d47" providerId="ADAL" clId="{94654F9F-6FD5-4CBD-BA35-F3113275EB6D}" dt="2024-02-12T01:43:19.555" v="3760" actId="478"/>
          <ac:picMkLst>
            <pc:docMk/>
            <pc:sldMk cId="1422028767" sldId="285"/>
            <ac:picMk id="1028" creationId="{B50D0097-068B-1EA5-2368-BC332536A5FA}"/>
          </ac:picMkLst>
        </pc:picChg>
        <pc:inkChg chg="add del">
          <ac:chgData name="Jakob Werle" userId="dff88b26-7947-4efd-9e5e-f0551d802d47" providerId="ADAL" clId="{94654F9F-6FD5-4CBD-BA35-F3113275EB6D}" dt="2024-02-12T01:45:20.134" v="3815" actId="9405"/>
          <ac:inkMkLst>
            <pc:docMk/>
            <pc:sldMk cId="1422028767" sldId="285"/>
            <ac:inkMk id="9" creationId="{D1694654-16A3-828A-FF9C-E31CBD48E121}"/>
          </ac:inkMkLst>
        </pc:inkChg>
        <pc:inkChg chg="add del">
          <ac:chgData name="Jakob Werle" userId="dff88b26-7947-4efd-9e5e-f0551d802d47" providerId="ADAL" clId="{94654F9F-6FD5-4CBD-BA35-F3113275EB6D}" dt="2024-02-12T01:45:19.765" v="3814" actId="9405"/>
          <ac:inkMkLst>
            <pc:docMk/>
            <pc:sldMk cId="1422028767" sldId="285"/>
            <ac:inkMk id="10" creationId="{5F0CB8B0-2DEA-BD59-B426-E418DAF92ECD}"/>
          </ac:inkMkLst>
        </pc:inkChg>
      </pc:sldChg>
      <pc:sldChg chg="addSp delSp modSp add mod">
        <pc:chgData name="Jakob Werle" userId="dff88b26-7947-4efd-9e5e-f0551d802d47" providerId="ADAL" clId="{94654F9F-6FD5-4CBD-BA35-F3113275EB6D}" dt="2024-02-12T06:43:48.845" v="8692" actId="1076"/>
        <pc:sldMkLst>
          <pc:docMk/>
          <pc:sldMk cId="2540653282" sldId="286"/>
        </pc:sldMkLst>
        <pc:spChg chg="mod">
          <ac:chgData name="Jakob Werle" userId="dff88b26-7947-4efd-9e5e-f0551d802d47" providerId="ADAL" clId="{94654F9F-6FD5-4CBD-BA35-F3113275EB6D}" dt="2024-02-12T02:49:33.373" v="5671" actId="20577"/>
          <ac:spMkLst>
            <pc:docMk/>
            <pc:sldMk cId="2540653282" sldId="286"/>
            <ac:spMk id="2" creationId="{79CBD6C8-B3AE-4536-69CC-6D805BF812A4}"/>
          </ac:spMkLst>
        </pc:spChg>
        <pc:spChg chg="add del mod">
          <ac:chgData name="Jakob Werle" userId="dff88b26-7947-4efd-9e5e-f0551d802d47" providerId="ADAL" clId="{94654F9F-6FD5-4CBD-BA35-F3113275EB6D}" dt="2024-02-12T02:44:02.630" v="5574"/>
          <ac:spMkLst>
            <pc:docMk/>
            <pc:sldMk cId="2540653282" sldId="286"/>
            <ac:spMk id="3" creationId="{A61D3F9D-993D-E433-37B8-6F2074AD73DB}"/>
          </ac:spMkLst>
        </pc:spChg>
        <pc:spChg chg="del">
          <ac:chgData name="Jakob Werle" userId="dff88b26-7947-4efd-9e5e-f0551d802d47" providerId="ADAL" clId="{94654F9F-6FD5-4CBD-BA35-F3113275EB6D}" dt="2024-02-12T02:31:14.899" v="5009" actId="478"/>
          <ac:spMkLst>
            <pc:docMk/>
            <pc:sldMk cId="2540653282" sldId="286"/>
            <ac:spMk id="10" creationId="{F26E21AB-F35A-ED1C-8D98-DC7A0AEE47D2}"/>
          </ac:spMkLst>
        </pc:spChg>
        <pc:spChg chg="del">
          <ac:chgData name="Jakob Werle" userId="dff88b26-7947-4efd-9e5e-f0551d802d47" providerId="ADAL" clId="{94654F9F-6FD5-4CBD-BA35-F3113275EB6D}" dt="2024-02-12T02:31:14.899" v="5009" actId="478"/>
          <ac:spMkLst>
            <pc:docMk/>
            <pc:sldMk cId="2540653282" sldId="286"/>
            <ac:spMk id="11" creationId="{957866D0-C1D3-9947-92D3-D04ACF19CF63}"/>
          </ac:spMkLst>
        </pc:spChg>
        <pc:spChg chg="add del mod">
          <ac:chgData name="Jakob Werle" userId="dff88b26-7947-4efd-9e5e-f0551d802d47" providerId="ADAL" clId="{94654F9F-6FD5-4CBD-BA35-F3113275EB6D}" dt="2024-02-12T02:47:31.363" v="5619" actId="478"/>
          <ac:spMkLst>
            <pc:docMk/>
            <pc:sldMk cId="2540653282" sldId="286"/>
            <ac:spMk id="12" creationId="{25163CF7-DD51-F995-ACA9-74AE0FB397BC}"/>
          </ac:spMkLst>
        </pc:spChg>
        <pc:spChg chg="add del mod">
          <ac:chgData name="Jakob Werle" userId="dff88b26-7947-4efd-9e5e-f0551d802d47" providerId="ADAL" clId="{94654F9F-6FD5-4CBD-BA35-F3113275EB6D}" dt="2024-02-12T02:44:09.472" v="5577" actId="478"/>
          <ac:spMkLst>
            <pc:docMk/>
            <pc:sldMk cId="2540653282" sldId="286"/>
            <ac:spMk id="13" creationId="{20D18B62-6F8C-C665-9802-CB2EFAA9AEE0}"/>
          </ac:spMkLst>
        </pc:spChg>
        <pc:spChg chg="add del mod">
          <ac:chgData name="Jakob Werle" userId="dff88b26-7947-4efd-9e5e-f0551d802d47" providerId="ADAL" clId="{94654F9F-6FD5-4CBD-BA35-F3113275EB6D}" dt="2024-02-12T02:43:49.334" v="5569" actId="478"/>
          <ac:spMkLst>
            <pc:docMk/>
            <pc:sldMk cId="2540653282" sldId="286"/>
            <ac:spMk id="14" creationId="{E30D9A58-0C85-B1B3-6711-21AFD4B486E8}"/>
          </ac:spMkLst>
        </pc:spChg>
        <pc:spChg chg="add del mod">
          <ac:chgData name="Jakob Werle" userId="dff88b26-7947-4efd-9e5e-f0551d802d47" providerId="ADAL" clId="{94654F9F-6FD5-4CBD-BA35-F3113275EB6D}" dt="2024-02-12T02:47:44.001" v="5623" actId="478"/>
          <ac:spMkLst>
            <pc:docMk/>
            <pc:sldMk cId="2540653282" sldId="286"/>
            <ac:spMk id="15" creationId="{2B2EBD2A-F411-B90F-1631-03DA66581F1E}"/>
          </ac:spMkLst>
        </pc:spChg>
        <pc:spChg chg="add mod">
          <ac:chgData name="Jakob Werle" userId="dff88b26-7947-4efd-9e5e-f0551d802d47" providerId="ADAL" clId="{94654F9F-6FD5-4CBD-BA35-F3113275EB6D}" dt="2024-02-12T02:43:58.795" v="5572"/>
          <ac:spMkLst>
            <pc:docMk/>
            <pc:sldMk cId="2540653282" sldId="286"/>
            <ac:spMk id="16" creationId="{9E37E753-856A-026B-6E2B-5067EAB39418}"/>
          </ac:spMkLst>
        </pc:spChg>
        <pc:spChg chg="add mod">
          <ac:chgData name="Jakob Werle" userId="dff88b26-7947-4efd-9e5e-f0551d802d47" providerId="ADAL" clId="{94654F9F-6FD5-4CBD-BA35-F3113275EB6D}" dt="2024-02-12T02:44:02.630" v="5574"/>
          <ac:spMkLst>
            <pc:docMk/>
            <pc:sldMk cId="2540653282" sldId="286"/>
            <ac:spMk id="17" creationId="{1DB79024-F62E-2FCD-6691-381DC71ECEFE}"/>
          </ac:spMkLst>
        </pc:spChg>
        <pc:spChg chg="add del mod">
          <ac:chgData name="Jakob Werle" userId="dff88b26-7947-4efd-9e5e-f0551d802d47" providerId="ADAL" clId="{94654F9F-6FD5-4CBD-BA35-F3113275EB6D}" dt="2024-02-12T02:47:56.768" v="5627" actId="478"/>
          <ac:spMkLst>
            <pc:docMk/>
            <pc:sldMk cId="2540653282" sldId="286"/>
            <ac:spMk id="18" creationId="{565D0224-A7C6-BCCD-3EBF-69851D4A86C1}"/>
          </ac:spMkLst>
        </pc:spChg>
        <pc:spChg chg="add mod">
          <ac:chgData name="Jakob Werle" userId="dff88b26-7947-4efd-9e5e-f0551d802d47" providerId="ADAL" clId="{94654F9F-6FD5-4CBD-BA35-F3113275EB6D}" dt="2024-02-12T06:43:29.708" v="8684" actId="1038"/>
          <ac:spMkLst>
            <pc:docMk/>
            <pc:sldMk cId="2540653282" sldId="286"/>
            <ac:spMk id="19" creationId="{C26DB840-3A4B-3D7D-9CB6-553869880BC3}"/>
          </ac:spMkLst>
        </pc:spChg>
        <pc:spChg chg="add mod">
          <ac:chgData name="Jakob Werle" userId="dff88b26-7947-4efd-9e5e-f0551d802d47" providerId="ADAL" clId="{94654F9F-6FD5-4CBD-BA35-F3113275EB6D}" dt="2024-02-12T06:43:29.708" v="8684" actId="1038"/>
          <ac:spMkLst>
            <pc:docMk/>
            <pc:sldMk cId="2540653282" sldId="286"/>
            <ac:spMk id="20" creationId="{FC64B483-74E7-28C3-55A1-E034A3718D12}"/>
          </ac:spMkLst>
        </pc:spChg>
        <pc:spChg chg="add mod">
          <ac:chgData name="Jakob Werle" userId="dff88b26-7947-4efd-9e5e-f0551d802d47" providerId="ADAL" clId="{94654F9F-6FD5-4CBD-BA35-F3113275EB6D}" dt="2024-02-12T06:43:29.708" v="8684" actId="1038"/>
          <ac:spMkLst>
            <pc:docMk/>
            <pc:sldMk cId="2540653282" sldId="286"/>
            <ac:spMk id="21" creationId="{8E251794-2B5E-A199-5878-E2AD1D9805C6}"/>
          </ac:spMkLst>
        </pc:spChg>
        <pc:graphicFrameChg chg="add del modGraphic">
          <ac:chgData name="Jakob Werle" userId="dff88b26-7947-4efd-9e5e-f0551d802d47" providerId="ADAL" clId="{94654F9F-6FD5-4CBD-BA35-F3113275EB6D}" dt="2024-02-12T02:37:16.647" v="5216" actId="27309"/>
          <ac:graphicFrameMkLst>
            <pc:docMk/>
            <pc:sldMk cId="2540653282" sldId="286"/>
            <ac:graphicFrameMk id="7" creationId="{8669FC8E-E14B-F7ED-BEB9-F45DD8EA4255}"/>
          </ac:graphicFrameMkLst>
        </pc:graphicFrameChg>
        <pc:picChg chg="del">
          <ac:chgData name="Jakob Werle" userId="dff88b26-7947-4efd-9e5e-f0551d802d47" providerId="ADAL" clId="{94654F9F-6FD5-4CBD-BA35-F3113275EB6D}" dt="2024-02-12T02:31:08.262" v="5008" actId="478"/>
          <ac:picMkLst>
            <pc:docMk/>
            <pc:sldMk cId="2540653282" sldId="286"/>
            <ac:picMk id="5" creationId="{18B55C43-6260-E99D-C345-027427F24169}"/>
          </ac:picMkLst>
        </pc:picChg>
        <pc:picChg chg="mod">
          <ac:chgData name="Jakob Werle" userId="dff88b26-7947-4efd-9e5e-f0551d802d47" providerId="ADAL" clId="{94654F9F-6FD5-4CBD-BA35-F3113275EB6D}" dt="2024-02-12T06:43:48.845" v="8692" actId="1076"/>
          <ac:picMkLst>
            <pc:docMk/>
            <pc:sldMk cId="2540653282" sldId="286"/>
            <ac:picMk id="5" creationId="{3AA3DF7D-607D-D86A-BA4E-F2F4D5825811}"/>
          </ac:picMkLst>
        </pc:picChg>
        <pc:picChg chg="del mod">
          <ac:chgData name="Jakob Werle" userId="dff88b26-7947-4efd-9e5e-f0551d802d47" providerId="ADAL" clId="{94654F9F-6FD5-4CBD-BA35-F3113275EB6D}" dt="2024-02-12T06:43:45.171" v="8691" actId="478"/>
          <ac:picMkLst>
            <pc:docMk/>
            <pc:sldMk cId="2540653282" sldId="286"/>
            <ac:picMk id="6" creationId="{F3115E0B-8944-71C2-B236-952D038CC4B3}"/>
          </ac:picMkLst>
        </pc:picChg>
        <pc:picChg chg="del">
          <ac:chgData name="Jakob Werle" userId="dff88b26-7947-4efd-9e5e-f0551d802d47" providerId="ADAL" clId="{94654F9F-6FD5-4CBD-BA35-F3113275EB6D}" dt="2024-02-12T02:31:08.262" v="5008" actId="478"/>
          <ac:picMkLst>
            <pc:docMk/>
            <pc:sldMk cId="2540653282" sldId="286"/>
            <ac:picMk id="8" creationId="{6F668B80-DC7D-DB39-FC71-2F191ED8524F}"/>
          </ac:picMkLst>
        </pc:picChg>
        <pc:picChg chg="del">
          <ac:chgData name="Jakob Werle" userId="dff88b26-7947-4efd-9e5e-f0551d802d47" providerId="ADAL" clId="{94654F9F-6FD5-4CBD-BA35-F3113275EB6D}" dt="2024-02-12T02:31:16.427" v="5010" actId="478"/>
          <ac:picMkLst>
            <pc:docMk/>
            <pc:sldMk cId="2540653282" sldId="286"/>
            <ac:picMk id="9" creationId="{2B2E2838-827C-A1D3-0D9C-CE81ECA457B1}"/>
          </ac:picMkLst>
        </pc:picChg>
        <pc:picChg chg="del">
          <ac:chgData name="Jakob Werle" userId="dff88b26-7947-4efd-9e5e-f0551d802d47" providerId="ADAL" clId="{94654F9F-6FD5-4CBD-BA35-F3113275EB6D}" dt="2024-02-12T02:31:08.262" v="5008" actId="478"/>
          <ac:picMkLst>
            <pc:docMk/>
            <pc:sldMk cId="2540653282" sldId="286"/>
            <ac:picMk id="1026" creationId="{201DAA1E-63DA-5C70-80C2-B31F9A14D3B9}"/>
          </ac:picMkLst>
        </pc:picChg>
        <pc:picChg chg="del">
          <ac:chgData name="Jakob Werle" userId="dff88b26-7947-4efd-9e5e-f0551d802d47" providerId="ADAL" clId="{94654F9F-6FD5-4CBD-BA35-F3113275EB6D}" dt="2024-02-12T02:31:08.262" v="5008" actId="478"/>
          <ac:picMkLst>
            <pc:docMk/>
            <pc:sldMk cId="2540653282" sldId="286"/>
            <ac:picMk id="2056" creationId="{9DE05D64-33E8-54CD-6321-96197DC5EFF0}"/>
          </ac:picMkLst>
        </pc:picChg>
      </pc:sldChg>
      <pc:sldChg chg="add del">
        <pc:chgData name="Jakob Werle" userId="dff88b26-7947-4efd-9e5e-f0551d802d47" providerId="ADAL" clId="{94654F9F-6FD5-4CBD-BA35-F3113275EB6D}" dt="2024-02-12T01:43:21.901" v="3762"/>
        <pc:sldMkLst>
          <pc:docMk/>
          <pc:sldMk cId="3440372394" sldId="286"/>
        </pc:sldMkLst>
      </pc:sldChg>
      <pc:sldChg chg="addSp delSp modSp add mod modClrScheme chgLayout">
        <pc:chgData name="Jakob Werle" userId="dff88b26-7947-4efd-9e5e-f0551d802d47" providerId="ADAL" clId="{94654F9F-6FD5-4CBD-BA35-F3113275EB6D}" dt="2024-02-12T05:48:35.205" v="7637" actId="700"/>
        <pc:sldMkLst>
          <pc:docMk/>
          <pc:sldMk cId="575576897" sldId="287"/>
        </pc:sldMkLst>
        <pc:spChg chg="mod ord">
          <ac:chgData name="Jakob Werle" userId="dff88b26-7947-4efd-9e5e-f0551d802d47" providerId="ADAL" clId="{94654F9F-6FD5-4CBD-BA35-F3113275EB6D}" dt="2024-02-12T05:48:35.205" v="7637" actId="700"/>
          <ac:spMkLst>
            <pc:docMk/>
            <pc:sldMk cId="575576897" sldId="287"/>
            <ac:spMk id="2" creationId="{3FD3FE77-2B9F-13CE-A8A6-8B152887E191}"/>
          </ac:spMkLst>
        </pc:spChg>
        <pc:spChg chg="add del mod ord">
          <ac:chgData name="Jakob Werle" userId="dff88b26-7947-4efd-9e5e-f0551d802d47" providerId="ADAL" clId="{94654F9F-6FD5-4CBD-BA35-F3113275EB6D}" dt="2024-02-12T05:48:35.205" v="7637" actId="700"/>
          <ac:spMkLst>
            <pc:docMk/>
            <pc:sldMk cId="575576897" sldId="287"/>
            <ac:spMk id="4" creationId="{3C992296-0F4E-169C-0C16-ED38DFDB6992}"/>
          </ac:spMkLst>
        </pc:spChg>
        <pc:spChg chg="add del mod ord">
          <ac:chgData name="Jakob Werle" userId="dff88b26-7947-4efd-9e5e-f0551d802d47" providerId="ADAL" clId="{94654F9F-6FD5-4CBD-BA35-F3113275EB6D}" dt="2024-02-12T05:48:35.205" v="7637" actId="700"/>
          <ac:spMkLst>
            <pc:docMk/>
            <pc:sldMk cId="575576897" sldId="287"/>
            <ac:spMk id="7" creationId="{D712E0D1-21E9-0C49-2288-B1EECFC414E4}"/>
          </ac:spMkLst>
        </pc:spChg>
        <pc:spChg chg="add mod ord">
          <ac:chgData name="Jakob Werle" userId="dff88b26-7947-4efd-9e5e-f0551d802d47" providerId="ADAL" clId="{94654F9F-6FD5-4CBD-BA35-F3113275EB6D}" dt="2024-02-12T05:48:35.205" v="7637" actId="700"/>
          <ac:spMkLst>
            <pc:docMk/>
            <pc:sldMk cId="575576897" sldId="287"/>
            <ac:spMk id="9" creationId="{3F7DBDC6-D8A3-E71E-7275-F5D193BFA2D7}"/>
          </ac:spMkLst>
        </pc:spChg>
        <pc:graphicFrameChg chg="del">
          <ac:chgData name="Jakob Werle" userId="dff88b26-7947-4efd-9e5e-f0551d802d47" providerId="ADAL" clId="{94654F9F-6FD5-4CBD-BA35-F3113275EB6D}" dt="2024-02-12T05:48:11.735" v="7630" actId="478"/>
          <ac:graphicFrameMkLst>
            <pc:docMk/>
            <pc:sldMk cId="575576897" sldId="287"/>
            <ac:graphicFrameMk id="6" creationId="{58BA7834-34B6-E39D-2AC5-9C12CB600EEB}"/>
          </ac:graphicFrameMkLst>
        </pc:graphicFrameChg>
        <pc:picChg chg="add del">
          <ac:chgData name="Jakob Werle" userId="dff88b26-7947-4efd-9e5e-f0551d802d47" providerId="ADAL" clId="{94654F9F-6FD5-4CBD-BA35-F3113275EB6D}" dt="2024-02-12T05:48:20.122" v="7633" actId="478"/>
          <ac:picMkLst>
            <pc:docMk/>
            <pc:sldMk cId="575576897" sldId="287"/>
            <ac:picMk id="5" creationId="{502E34ED-3AD9-D341-FD84-9C9378FF89BE}"/>
          </ac:picMkLst>
        </pc:picChg>
        <pc:picChg chg="add del">
          <ac:chgData name="Jakob Werle" userId="dff88b26-7947-4efd-9e5e-f0551d802d47" providerId="ADAL" clId="{94654F9F-6FD5-4CBD-BA35-F3113275EB6D}" dt="2024-02-12T05:48:23.057" v="7635" actId="478"/>
          <ac:picMkLst>
            <pc:docMk/>
            <pc:sldMk cId="575576897" sldId="287"/>
            <ac:picMk id="8" creationId="{F0E788BB-B914-B726-9EDE-950FBAFC3824}"/>
          </ac:picMkLst>
        </pc:picChg>
        <pc:picChg chg="add del">
          <ac:chgData name="Jakob Werle" userId="dff88b26-7947-4efd-9e5e-f0551d802d47" providerId="ADAL" clId="{94654F9F-6FD5-4CBD-BA35-F3113275EB6D}" dt="2024-02-12T05:48:24.040" v="7636" actId="478"/>
          <ac:picMkLst>
            <pc:docMk/>
            <pc:sldMk cId="575576897" sldId="287"/>
            <ac:picMk id="10" creationId="{7BB08AFE-00D4-223B-53FD-C3D01DFAAA7E}"/>
          </ac:picMkLst>
        </pc:picChg>
        <pc:picChg chg="add del">
          <ac:chgData name="Jakob Werle" userId="dff88b26-7947-4efd-9e5e-f0551d802d47" providerId="ADAL" clId="{94654F9F-6FD5-4CBD-BA35-F3113275EB6D}" dt="2024-02-12T05:48:22.175" v="7634" actId="478"/>
          <ac:picMkLst>
            <pc:docMk/>
            <pc:sldMk cId="575576897" sldId="287"/>
            <ac:picMk id="1028" creationId="{6606F182-60EC-F400-C093-D6E277FEBB56}"/>
          </ac:picMkLst>
        </pc:picChg>
      </pc:sldChg>
      <pc:sldChg chg="addSp delSp modSp add mod">
        <pc:chgData name="Jakob Werle" userId="dff88b26-7947-4efd-9e5e-f0551d802d47" providerId="ADAL" clId="{94654F9F-6FD5-4CBD-BA35-F3113275EB6D}" dt="2024-02-12T06:56:40.747" v="8949" actId="20577"/>
        <pc:sldMkLst>
          <pc:docMk/>
          <pc:sldMk cId="894357341" sldId="289"/>
        </pc:sldMkLst>
        <pc:spChg chg="del">
          <ac:chgData name="Jakob Werle" userId="dff88b26-7947-4efd-9e5e-f0551d802d47" providerId="ADAL" clId="{94654F9F-6FD5-4CBD-BA35-F3113275EB6D}" dt="2024-02-12T06:55:08.675" v="8873" actId="478"/>
          <ac:spMkLst>
            <pc:docMk/>
            <pc:sldMk cId="894357341" sldId="289"/>
            <ac:spMk id="3" creationId="{5727B8E5-A271-8C36-7969-BD4525AEB16D}"/>
          </ac:spMkLst>
        </pc:spChg>
        <pc:spChg chg="add del mod">
          <ac:chgData name="Jakob Werle" userId="dff88b26-7947-4efd-9e5e-f0551d802d47" providerId="ADAL" clId="{94654F9F-6FD5-4CBD-BA35-F3113275EB6D}" dt="2024-02-12T06:55:20.651" v="8876"/>
          <ac:spMkLst>
            <pc:docMk/>
            <pc:sldMk cId="894357341" sldId="289"/>
            <ac:spMk id="6" creationId="{AAA9E349-48C8-43B6-835D-144E242FEC6E}"/>
          </ac:spMkLst>
        </pc:spChg>
        <pc:spChg chg="add del mod">
          <ac:chgData name="Jakob Werle" userId="dff88b26-7947-4efd-9e5e-f0551d802d47" providerId="ADAL" clId="{94654F9F-6FD5-4CBD-BA35-F3113275EB6D}" dt="2024-02-12T06:55:32.981" v="8878"/>
          <ac:spMkLst>
            <pc:docMk/>
            <pc:sldMk cId="894357341" sldId="289"/>
            <ac:spMk id="10" creationId="{A0C9137D-68D4-AA08-EE43-45C82768DED8}"/>
          </ac:spMkLst>
        </pc:spChg>
        <pc:spChg chg="del">
          <ac:chgData name="Jakob Werle" userId="dff88b26-7947-4efd-9e5e-f0551d802d47" providerId="ADAL" clId="{94654F9F-6FD5-4CBD-BA35-F3113275EB6D}" dt="2024-02-12T06:55:08.675" v="8873" actId="478"/>
          <ac:spMkLst>
            <pc:docMk/>
            <pc:sldMk cId="894357341" sldId="289"/>
            <ac:spMk id="12" creationId="{31F760C6-0E2D-09BA-F0D9-EE5F0347D12F}"/>
          </ac:spMkLst>
        </pc:spChg>
        <pc:spChg chg="del">
          <ac:chgData name="Jakob Werle" userId="dff88b26-7947-4efd-9e5e-f0551d802d47" providerId="ADAL" clId="{94654F9F-6FD5-4CBD-BA35-F3113275EB6D}" dt="2024-02-12T06:55:08.675" v="8873" actId="478"/>
          <ac:spMkLst>
            <pc:docMk/>
            <pc:sldMk cId="894357341" sldId="289"/>
            <ac:spMk id="14" creationId="{B8541B24-95D5-2F8B-6BCF-7EAA4FE830D8}"/>
          </ac:spMkLst>
        </pc:spChg>
        <pc:spChg chg="add del mod">
          <ac:chgData name="Jakob Werle" userId="dff88b26-7947-4efd-9e5e-f0551d802d47" providerId="ADAL" clId="{94654F9F-6FD5-4CBD-BA35-F3113275EB6D}" dt="2024-02-12T06:55:39.831" v="8880"/>
          <ac:spMkLst>
            <pc:docMk/>
            <pc:sldMk cId="894357341" sldId="289"/>
            <ac:spMk id="16" creationId="{9495BA72-59EC-12B7-38B0-C696EF179D54}"/>
          </ac:spMkLst>
        </pc:spChg>
        <pc:spChg chg="add del mod">
          <ac:chgData name="Jakob Werle" userId="dff88b26-7947-4efd-9e5e-f0551d802d47" providerId="ADAL" clId="{94654F9F-6FD5-4CBD-BA35-F3113275EB6D}" dt="2024-02-12T06:55:51.420" v="8882"/>
          <ac:spMkLst>
            <pc:docMk/>
            <pc:sldMk cId="894357341" sldId="289"/>
            <ac:spMk id="19" creationId="{A1269506-D36E-5FA3-53CE-8F75F503C1B0}"/>
          </ac:spMkLst>
        </pc:spChg>
        <pc:spChg chg="add del mod">
          <ac:chgData name="Jakob Werle" userId="dff88b26-7947-4efd-9e5e-f0551d802d47" providerId="ADAL" clId="{94654F9F-6FD5-4CBD-BA35-F3113275EB6D}" dt="2024-02-12T06:56:40.747" v="8949" actId="20577"/>
          <ac:spMkLst>
            <pc:docMk/>
            <pc:sldMk cId="894357341" sldId="289"/>
            <ac:spMk id="22" creationId="{948D8806-E8EE-9FCF-26A7-349E47D27DAC}"/>
          </ac:spMkLst>
        </pc:spChg>
        <pc:graphicFrameChg chg="add del mod">
          <ac:chgData name="Jakob Werle" userId="dff88b26-7947-4efd-9e5e-f0551d802d47" providerId="ADAL" clId="{94654F9F-6FD5-4CBD-BA35-F3113275EB6D}" dt="2024-02-12T06:55:31.103" v="8877" actId="478"/>
          <ac:graphicFrameMkLst>
            <pc:docMk/>
            <pc:sldMk cId="894357341" sldId="289"/>
            <ac:graphicFrameMk id="7" creationId="{8418E14D-9B39-55C5-CD42-F8438CED8E75}"/>
          </ac:graphicFrameMkLst>
        </pc:graphicFrameChg>
        <pc:graphicFrameChg chg="add del mod">
          <ac:chgData name="Jakob Werle" userId="dff88b26-7947-4efd-9e5e-f0551d802d47" providerId="ADAL" clId="{94654F9F-6FD5-4CBD-BA35-F3113275EB6D}" dt="2024-02-12T06:55:37.666" v="8879" actId="478"/>
          <ac:graphicFrameMkLst>
            <pc:docMk/>
            <pc:sldMk cId="894357341" sldId="289"/>
            <ac:graphicFrameMk id="11" creationId="{B622542F-D73B-A028-2C35-22533AD9A79B}"/>
          </ac:graphicFrameMkLst>
        </pc:graphicFrameChg>
        <pc:graphicFrameChg chg="add del mod">
          <ac:chgData name="Jakob Werle" userId="dff88b26-7947-4efd-9e5e-f0551d802d47" providerId="ADAL" clId="{94654F9F-6FD5-4CBD-BA35-F3113275EB6D}" dt="2024-02-12T06:55:45.793" v="8881" actId="478"/>
          <ac:graphicFrameMkLst>
            <pc:docMk/>
            <pc:sldMk cId="894357341" sldId="289"/>
            <ac:graphicFrameMk id="17" creationId="{AB387269-310F-5D7B-E8E8-F5D2252A9EBB}"/>
          </ac:graphicFrameMkLst>
        </pc:graphicFrameChg>
        <pc:graphicFrameChg chg="add del mod">
          <ac:chgData name="Jakob Werle" userId="dff88b26-7947-4efd-9e5e-f0551d802d47" providerId="ADAL" clId="{94654F9F-6FD5-4CBD-BA35-F3113275EB6D}" dt="2024-02-12T06:55:52.941" v="8883" actId="478"/>
          <ac:graphicFrameMkLst>
            <pc:docMk/>
            <pc:sldMk cId="894357341" sldId="289"/>
            <ac:graphicFrameMk id="20" creationId="{6BC2706A-2D55-6BF9-07CA-C5CC06176126}"/>
          </ac:graphicFrameMkLst>
        </pc:graphicFrameChg>
        <pc:picChg chg="del mod">
          <ac:chgData name="Jakob Werle" userId="dff88b26-7947-4efd-9e5e-f0551d802d47" providerId="ADAL" clId="{94654F9F-6FD5-4CBD-BA35-F3113275EB6D}" dt="2024-02-12T06:55:03.161" v="8872" actId="478"/>
          <ac:picMkLst>
            <pc:docMk/>
            <pc:sldMk cId="894357341" sldId="289"/>
            <ac:picMk id="8" creationId="{82196D99-B6C7-79E7-9EFB-1CBAA5D4DF7D}"/>
          </ac:picMkLst>
        </pc:picChg>
        <pc:picChg chg="del">
          <ac:chgData name="Jakob Werle" userId="dff88b26-7947-4efd-9e5e-f0551d802d47" providerId="ADAL" clId="{94654F9F-6FD5-4CBD-BA35-F3113275EB6D}" dt="2024-02-12T06:55:08.675" v="8873" actId="478"/>
          <ac:picMkLst>
            <pc:docMk/>
            <pc:sldMk cId="894357341" sldId="289"/>
            <ac:picMk id="13" creationId="{1A83998A-2775-5EDA-D177-9D389945F7E1}"/>
          </ac:picMkLst>
        </pc:picChg>
        <pc:picChg chg="add del mod ord">
          <ac:chgData name="Jakob Werle" userId="dff88b26-7947-4efd-9e5e-f0551d802d47" providerId="ADAL" clId="{94654F9F-6FD5-4CBD-BA35-F3113275EB6D}" dt="2024-02-12T06:56:13.714" v="8889" actId="22"/>
          <ac:picMkLst>
            <pc:docMk/>
            <pc:sldMk cId="894357341" sldId="289"/>
            <ac:picMk id="24" creationId="{C4EAC09C-7ACA-8772-0487-3499EAB5E8A1}"/>
          </ac:picMkLst>
        </pc:picChg>
        <pc:picChg chg="add mod">
          <ac:chgData name="Jakob Werle" userId="dff88b26-7947-4efd-9e5e-f0551d802d47" providerId="ADAL" clId="{94654F9F-6FD5-4CBD-BA35-F3113275EB6D}" dt="2024-02-12T06:56:21.402" v="8895" actId="1076"/>
          <ac:picMkLst>
            <pc:docMk/>
            <pc:sldMk cId="894357341" sldId="289"/>
            <ac:picMk id="26" creationId="{99FE468E-16AE-2E60-8CD3-6A9CC4D3C5E7}"/>
          </ac:picMkLst>
        </pc:picChg>
      </pc:sldChg>
      <pc:sldChg chg="add del">
        <pc:chgData name="Jakob Werle" userId="dff88b26-7947-4efd-9e5e-f0551d802d47" providerId="ADAL" clId="{94654F9F-6FD5-4CBD-BA35-F3113275EB6D}" dt="2024-02-12T06:55:11.863" v="8875"/>
        <pc:sldMkLst>
          <pc:docMk/>
          <pc:sldMk cId="1497234260" sldId="290"/>
        </pc:sldMkLst>
      </pc:sldChg>
    </pc:docChg>
  </pc:docChgLst>
  <pc:docChgLst>
    <pc:chgData name="Justin Lischuk" userId="S::tun62319@temple.edu::5741a317-2618-4e15-ab12-53090a53316c" providerId="AD" clId="Web-{5D38D719-BF31-EBDD-CDB7-1CCF2CE70424}"/>
    <pc:docChg chg="modSld">
      <pc:chgData name="Justin Lischuk" userId="S::tun62319@temple.edu::5741a317-2618-4e15-ab12-53090a53316c" providerId="AD" clId="Web-{5D38D719-BF31-EBDD-CDB7-1CCF2CE70424}" dt="2024-02-12T14:18:29.161" v="2" actId="20577"/>
      <pc:docMkLst>
        <pc:docMk/>
      </pc:docMkLst>
      <pc:sldChg chg="modSp">
        <pc:chgData name="Justin Lischuk" userId="S::tun62319@temple.edu::5741a317-2618-4e15-ab12-53090a53316c" providerId="AD" clId="Web-{5D38D719-BF31-EBDD-CDB7-1CCF2CE70424}" dt="2024-02-12T14:18:22.879" v="1" actId="20577"/>
        <pc:sldMkLst>
          <pc:docMk/>
          <pc:sldMk cId="3682369004" sldId="274"/>
        </pc:sldMkLst>
        <pc:spChg chg="mod">
          <ac:chgData name="Justin Lischuk" userId="S::tun62319@temple.edu::5741a317-2618-4e15-ab12-53090a53316c" providerId="AD" clId="Web-{5D38D719-BF31-EBDD-CDB7-1CCF2CE70424}" dt="2024-02-12T14:18:19.989" v="0" actId="20577"/>
          <ac:spMkLst>
            <pc:docMk/>
            <pc:sldMk cId="3682369004" sldId="274"/>
            <ac:spMk id="7" creationId="{2A18AE9B-02E9-17A9-8E94-3E89A6D2476E}"/>
          </ac:spMkLst>
        </pc:spChg>
        <pc:spChg chg="mod">
          <ac:chgData name="Justin Lischuk" userId="S::tun62319@temple.edu::5741a317-2618-4e15-ab12-53090a53316c" providerId="AD" clId="Web-{5D38D719-BF31-EBDD-CDB7-1CCF2CE70424}" dt="2024-02-12T14:18:22.879" v="1" actId="20577"/>
          <ac:spMkLst>
            <pc:docMk/>
            <pc:sldMk cId="3682369004" sldId="274"/>
            <ac:spMk id="8" creationId="{605CC1EE-564B-166D-53E5-FE28055C2558}"/>
          </ac:spMkLst>
        </pc:spChg>
      </pc:sldChg>
      <pc:sldChg chg="modSp">
        <pc:chgData name="Justin Lischuk" userId="S::tun62319@temple.edu::5741a317-2618-4e15-ab12-53090a53316c" providerId="AD" clId="Web-{5D38D719-BF31-EBDD-CDB7-1CCF2CE70424}" dt="2024-02-12T14:18:29.161" v="2" actId="20577"/>
        <pc:sldMkLst>
          <pc:docMk/>
          <pc:sldMk cId="4007902554" sldId="275"/>
        </pc:sldMkLst>
        <pc:spChg chg="mod">
          <ac:chgData name="Justin Lischuk" userId="S::tun62319@temple.edu::5741a317-2618-4e15-ab12-53090a53316c" providerId="AD" clId="Web-{5D38D719-BF31-EBDD-CDB7-1CCF2CE70424}" dt="2024-02-12T14:18:29.161" v="2" actId="20577"/>
          <ac:spMkLst>
            <pc:docMk/>
            <pc:sldMk cId="4007902554" sldId="275"/>
            <ac:spMk id="6" creationId="{C401DDEF-3D99-5500-3AE9-99DF623F9DF2}"/>
          </ac:spMkLst>
        </pc:spChg>
      </pc:sldChg>
    </pc:docChg>
  </pc:docChgLst>
  <pc:docChgLst>
    <pc:chgData name="Margaret Cecelia Allen" userId="S::tul09795@temple.edu::1a314f70-da92-49df-a788-ea03c4f2dff3" providerId="AD" clId="Web-{5AF4AF76-B035-4D85-9157-E7B8B56E0158}"/>
    <pc:docChg chg="addSld delSld modSld sldOrd">
      <pc:chgData name="Margaret Cecelia Allen" userId="S::tul09795@temple.edu::1a314f70-da92-49df-a788-ea03c4f2dff3" providerId="AD" clId="Web-{5AF4AF76-B035-4D85-9157-E7B8B56E0158}" dt="2024-02-11T20:57:27.922" v="18" actId="20577"/>
      <pc:docMkLst>
        <pc:docMk/>
      </pc:docMkLst>
      <pc:sldChg chg="ord">
        <pc:chgData name="Margaret Cecelia Allen" userId="S::tul09795@temple.edu::1a314f70-da92-49df-a788-ea03c4f2dff3" providerId="AD" clId="Web-{5AF4AF76-B035-4D85-9157-E7B8B56E0158}" dt="2024-02-11T20:55:50.243" v="0"/>
        <pc:sldMkLst>
          <pc:docMk/>
          <pc:sldMk cId="3315299084" sldId="258"/>
        </pc:sldMkLst>
      </pc:sldChg>
      <pc:sldChg chg="modSp ord">
        <pc:chgData name="Margaret Cecelia Allen" userId="S::tul09795@temple.edu::1a314f70-da92-49df-a788-ea03c4f2dff3" providerId="AD" clId="Web-{5AF4AF76-B035-4D85-9157-E7B8B56E0158}" dt="2024-02-11T20:57:27.922" v="18" actId="20577"/>
        <pc:sldMkLst>
          <pc:docMk/>
          <pc:sldMk cId="3274966559" sldId="260"/>
        </pc:sldMkLst>
        <pc:spChg chg="mod">
          <ac:chgData name="Margaret Cecelia Allen" userId="S::tul09795@temple.edu::1a314f70-da92-49df-a788-ea03c4f2dff3" providerId="AD" clId="Web-{5AF4AF76-B035-4D85-9157-E7B8B56E0158}" dt="2024-02-11T20:57:27.922" v="18" actId="20577"/>
          <ac:spMkLst>
            <pc:docMk/>
            <pc:sldMk cId="3274966559" sldId="260"/>
            <ac:spMk id="3" creationId="{FB28494B-1C6B-9BAC-2EAB-D3D6734BDFD4}"/>
          </ac:spMkLst>
        </pc:spChg>
      </pc:sldChg>
      <pc:sldChg chg="ord">
        <pc:chgData name="Margaret Cecelia Allen" userId="S::tul09795@temple.edu::1a314f70-da92-49df-a788-ea03c4f2dff3" providerId="AD" clId="Web-{5AF4AF76-B035-4D85-9157-E7B8B56E0158}" dt="2024-02-11T20:56:02.807" v="2"/>
        <pc:sldMkLst>
          <pc:docMk/>
          <pc:sldMk cId="3536664553" sldId="261"/>
        </pc:sldMkLst>
      </pc:sldChg>
      <pc:sldChg chg="new del">
        <pc:chgData name="Margaret Cecelia Allen" userId="S::tul09795@temple.edu::1a314f70-da92-49df-a788-ea03c4f2dff3" providerId="AD" clId="Web-{5AF4AF76-B035-4D85-9157-E7B8B56E0158}" dt="2024-02-11T20:56:43.997" v="4"/>
        <pc:sldMkLst>
          <pc:docMk/>
          <pc:sldMk cId="2428412395" sldId="271"/>
        </pc:sldMkLst>
      </pc:sldChg>
      <pc:sldChg chg="modSp new">
        <pc:chgData name="Margaret Cecelia Allen" userId="S::tul09795@temple.edu::1a314f70-da92-49df-a788-ea03c4f2dff3" providerId="AD" clId="Web-{5AF4AF76-B035-4D85-9157-E7B8B56E0158}" dt="2024-02-11T20:56:58.342" v="15" actId="20577"/>
        <pc:sldMkLst>
          <pc:docMk/>
          <pc:sldMk cId="4149186401" sldId="271"/>
        </pc:sldMkLst>
        <pc:spChg chg="mod">
          <ac:chgData name="Margaret Cecelia Allen" userId="S::tul09795@temple.edu::1a314f70-da92-49df-a788-ea03c4f2dff3" providerId="AD" clId="Web-{5AF4AF76-B035-4D85-9157-E7B8B56E0158}" dt="2024-02-11T20:56:58.342" v="15" actId="20577"/>
          <ac:spMkLst>
            <pc:docMk/>
            <pc:sldMk cId="4149186401" sldId="271"/>
            <ac:spMk id="2" creationId="{DE3764C8-6DD2-96DD-CBDC-3BB2625ECF7F}"/>
          </ac:spMkLst>
        </pc:spChg>
      </pc:sldChg>
    </pc:docChg>
  </pc:docChgLst>
  <pc:docChgLst>
    <pc:chgData name="Justin Lischuk" userId="S::tun62319@temple.edu::5741a317-2618-4e15-ab12-53090a53316c" providerId="AD" clId="Web-{87BFE533-D552-78B4-C438-37303B6A108E}"/>
    <pc:docChg chg="modSld">
      <pc:chgData name="Justin Lischuk" userId="S::tun62319@temple.edu::5741a317-2618-4e15-ab12-53090a53316c" providerId="AD" clId="Web-{87BFE533-D552-78B4-C438-37303B6A108E}" dt="2024-02-11T23:42:15.786" v="0" actId="20577"/>
      <pc:docMkLst>
        <pc:docMk/>
      </pc:docMkLst>
      <pc:sldChg chg="modSp">
        <pc:chgData name="Justin Lischuk" userId="S::tun62319@temple.edu::5741a317-2618-4e15-ab12-53090a53316c" providerId="AD" clId="Web-{87BFE533-D552-78B4-C438-37303B6A108E}" dt="2024-02-11T23:42:15.786" v="0" actId="20577"/>
        <pc:sldMkLst>
          <pc:docMk/>
          <pc:sldMk cId="472479221" sldId="256"/>
        </pc:sldMkLst>
        <pc:spChg chg="mod">
          <ac:chgData name="Justin Lischuk" userId="S::tun62319@temple.edu::5741a317-2618-4e15-ab12-53090a53316c" providerId="AD" clId="Web-{87BFE533-D552-78B4-C438-37303B6A108E}" dt="2024-02-11T23:42:15.786" v="0" actId="20577"/>
          <ac:spMkLst>
            <pc:docMk/>
            <pc:sldMk cId="472479221" sldId="256"/>
            <ac:spMk id="3" creationId="{B020D255-EF45-3CA6-24BA-AC5832E5DA05}"/>
          </ac:spMkLst>
        </pc:spChg>
      </pc:sldChg>
    </pc:docChg>
  </pc:docChgLst>
  <pc:docChgLst>
    <pc:chgData name="Kaci Walter" userId="0f42b839-f67e-4241-af05-3013d72030b4" providerId="ADAL" clId="{068C9D65-A74C-4E5B-BC8E-E0B9FED08C9F}"/>
    <pc:docChg chg="undo custSel addSld modSld">
      <pc:chgData name="Kaci Walter" userId="0f42b839-f67e-4241-af05-3013d72030b4" providerId="ADAL" clId="{068C9D65-A74C-4E5B-BC8E-E0B9FED08C9F}" dt="2024-02-12T06:56:59.678" v="2482" actId="20577"/>
      <pc:docMkLst>
        <pc:docMk/>
      </pc:docMkLst>
      <pc:sldChg chg="modSp mod">
        <pc:chgData name="Kaci Walter" userId="0f42b839-f67e-4241-af05-3013d72030b4" providerId="ADAL" clId="{068C9D65-A74C-4E5B-BC8E-E0B9FED08C9F}" dt="2024-02-12T06:56:48.931" v="2464" actId="20577"/>
        <pc:sldMkLst>
          <pc:docMk/>
          <pc:sldMk cId="3315299084" sldId="258"/>
        </pc:sldMkLst>
        <pc:spChg chg="mod">
          <ac:chgData name="Kaci Walter" userId="0f42b839-f67e-4241-af05-3013d72030b4" providerId="ADAL" clId="{068C9D65-A74C-4E5B-BC8E-E0B9FED08C9F}" dt="2024-02-12T06:56:44.284" v="2454" actId="20577"/>
          <ac:spMkLst>
            <pc:docMk/>
            <pc:sldMk cId="3315299084" sldId="258"/>
            <ac:spMk id="6" creationId="{448C51DB-A340-0D44-2E5F-3BF7550B9C76}"/>
          </ac:spMkLst>
        </pc:spChg>
        <pc:spChg chg="mod">
          <ac:chgData name="Kaci Walter" userId="0f42b839-f67e-4241-af05-3013d72030b4" providerId="ADAL" clId="{068C9D65-A74C-4E5B-BC8E-E0B9FED08C9F}" dt="2024-02-12T06:56:48.931" v="2464" actId="20577"/>
          <ac:spMkLst>
            <pc:docMk/>
            <pc:sldMk cId="3315299084" sldId="258"/>
            <ac:spMk id="8" creationId="{6F200D8D-773B-7AEC-DCAC-9E4056D38286}"/>
          </ac:spMkLst>
        </pc:spChg>
      </pc:sldChg>
      <pc:sldChg chg="addSp modSp mod modNotesTx">
        <pc:chgData name="Kaci Walter" userId="0f42b839-f67e-4241-af05-3013d72030b4" providerId="ADAL" clId="{068C9D65-A74C-4E5B-BC8E-E0B9FED08C9F}" dt="2024-02-12T06:56:54.585" v="2473" actId="20577"/>
        <pc:sldMkLst>
          <pc:docMk/>
          <pc:sldMk cId="3274966559" sldId="260"/>
        </pc:sldMkLst>
        <pc:spChg chg="mod">
          <ac:chgData name="Kaci Walter" userId="0f42b839-f67e-4241-af05-3013d72030b4" providerId="ADAL" clId="{068C9D65-A74C-4E5B-BC8E-E0B9FED08C9F}" dt="2024-02-12T06:50:45.498" v="2379" actId="14"/>
          <ac:spMkLst>
            <pc:docMk/>
            <pc:sldMk cId="3274966559" sldId="260"/>
            <ac:spMk id="3" creationId="{FB28494B-1C6B-9BAC-2EAB-D3D6734BDFD4}"/>
          </ac:spMkLst>
        </pc:spChg>
        <pc:spChg chg="add mod">
          <ac:chgData name="Kaci Walter" userId="0f42b839-f67e-4241-af05-3013d72030b4" providerId="ADAL" clId="{068C9D65-A74C-4E5B-BC8E-E0B9FED08C9F}" dt="2024-02-12T06:56:54.585" v="2473" actId="20577"/>
          <ac:spMkLst>
            <pc:docMk/>
            <pc:sldMk cId="3274966559" sldId="260"/>
            <ac:spMk id="5" creationId="{A3136818-260B-176F-D087-CD09F480236C}"/>
          </ac:spMkLst>
        </pc:spChg>
        <pc:picChg chg="mod">
          <ac:chgData name="Kaci Walter" userId="0f42b839-f67e-4241-af05-3013d72030b4" providerId="ADAL" clId="{068C9D65-A74C-4E5B-BC8E-E0B9FED08C9F}" dt="2024-02-12T06:38:39.121" v="2204" actId="1582"/>
          <ac:picMkLst>
            <pc:docMk/>
            <pc:sldMk cId="3274966559" sldId="260"/>
            <ac:picMk id="8194" creationId="{95D4EDE9-D816-6A9E-0CCB-1F88DA47B957}"/>
          </ac:picMkLst>
        </pc:picChg>
      </pc:sldChg>
      <pc:sldChg chg="modSp mod">
        <pc:chgData name="Kaci Walter" userId="0f42b839-f67e-4241-af05-3013d72030b4" providerId="ADAL" clId="{068C9D65-A74C-4E5B-BC8E-E0B9FED08C9F}" dt="2024-02-12T06:56:59.678" v="2482" actId="20577"/>
        <pc:sldMkLst>
          <pc:docMk/>
          <pc:sldMk cId="3536664553" sldId="261"/>
        </pc:sldMkLst>
        <pc:spChg chg="mod">
          <ac:chgData name="Kaci Walter" userId="0f42b839-f67e-4241-af05-3013d72030b4" providerId="ADAL" clId="{068C9D65-A74C-4E5B-BC8E-E0B9FED08C9F}" dt="2024-02-12T06:56:59.678" v="2482" actId="20577"/>
          <ac:spMkLst>
            <pc:docMk/>
            <pc:sldMk cId="3536664553" sldId="261"/>
            <ac:spMk id="5" creationId="{AB85C75C-B1EF-3C1B-0654-10426ECAE147}"/>
          </ac:spMkLst>
        </pc:spChg>
      </pc:sldChg>
      <pc:sldChg chg="modSp mod modNotesTx">
        <pc:chgData name="Kaci Walter" userId="0f42b839-f67e-4241-af05-3013d72030b4" providerId="ADAL" clId="{068C9D65-A74C-4E5B-BC8E-E0B9FED08C9F}" dt="2024-02-12T06:41:32.502" v="2325"/>
        <pc:sldMkLst>
          <pc:docMk/>
          <pc:sldMk cId="111724597" sldId="272"/>
        </pc:sldMkLst>
        <pc:spChg chg="mod">
          <ac:chgData name="Kaci Walter" userId="0f42b839-f67e-4241-af05-3013d72030b4" providerId="ADAL" clId="{068C9D65-A74C-4E5B-BC8E-E0B9FED08C9F}" dt="2024-02-12T06:41:29.651" v="2323" actId="27636"/>
          <ac:spMkLst>
            <pc:docMk/>
            <pc:sldMk cId="111724597" sldId="272"/>
            <ac:spMk id="3" creationId="{A61D3F9D-993D-E433-37B8-6F2074AD73DB}"/>
          </ac:spMkLst>
        </pc:spChg>
      </pc:sldChg>
      <pc:sldChg chg="addSp delSp modSp mod">
        <pc:chgData name="Kaci Walter" userId="0f42b839-f67e-4241-af05-3013d72030b4" providerId="ADAL" clId="{068C9D65-A74C-4E5B-BC8E-E0B9FED08C9F}" dt="2024-02-12T06:43:48.996" v="2347" actId="113"/>
        <pc:sldMkLst>
          <pc:docMk/>
          <pc:sldMk cId="4190668480" sldId="278"/>
        </pc:sldMkLst>
        <pc:spChg chg="mod">
          <ac:chgData name="Kaci Walter" userId="0f42b839-f67e-4241-af05-3013d72030b4" providerId="ADAL" clId="{068C9D65-A74C-4E5B-BC8E-E0B9FED08C9F}" dt="2024-02-12T05:48:53.361" v="396" actId="20577"/>
          <ac:spMkLst>
            <pc:docMk/>
            <pc:sldMk cId="4190668480" sldId="278"/>
            <ac:spMk id="2" creationId="{CF524C0E-3999-4EB9-2CF6-2A401EFFE830}"/>
          </ac:spMkLst>
        </pc:spChg>
        <pc:spChg chg="mod">
          <ac:chgData name="Kaci Walter" userId="0f42b839-f67e-4241-af05-3013d72030b4" providerId="ADAL" clId="{068C9D65-A74C-4E5B-BC8E-E0B9FED08C9F}" dt="2024-02-12T05:48:21.452" v="377" actId="20577"/>
          <ac:spMkLst>
            <pc:docMk/>
            <pc:sldMk cId="4190668480" sldId="278"/>
            <ac:spMk id="3" creationId="{5727B8E5-A271-8C36-7969-BD4525AEB16D}"/>
          </ac:spMkLst>
        </pc:spChg>
        <pc:graphicFrameChg chg="mod modGraphic">
          <ac:chgData name="Kaci Walter" userId="0f42b839-f67e-4241-af05-3013d72030b4" providerId="ADAL" clId="{068C9D65-A74C-4E5B-BC8E-E0B9FED08C9F}" dt="2024-02-12T06:43:48.996" v="2347" actId="113"/>
          <ac:graphicFrameMkLst>
            <pc:docMk/>
            <pc:sldMk cId="4190668480" sldId="278"/>
            <ac:graphicFrameMk id="6" creationId="{AFDB2795-B5DE-8EEE-0644-0DB92893911C}"/>
          </ac:graphicFrameMkLst>
        </pc:graphicFrameChg>
        <pc:picChg chg="add del">
          <ac:chgData name="Kaci Walter" userId="0f42b839-f67e-4241-af05-3013d72030b4" providerId="ADAL" clId="{068C9D65-A74C-4E5B-BC8E-E0B9FED08C9F}" dt="2024-02-12T05:44:21.565" v="22" actId="478"/>
          <ac:picMkLst>
            <pc:docMk/>
            <pc:sldMk cId="4190668480" sldId="278"/>
            <ac:picMk id="7" creationId="{81FF139E-D528-CB7F-BDC1-C2209F4BCC2C}"/>
          </ac:picMkLst>
        </pc:picChg>
      </pc:sldChg>
      <pc:sldChg chg="modSp mod">
        <pc:chgData name="Kaci Walter" userId="0f42b839-f67e-4241-af05-3013d72030b4" providerId="ADAL" clId="{068C9D65-A74C-4E5B-BC8E-E0B9FED08C9F}" dt="2024-02-12T06:13:05.481" v="1275" actId="2164"/>
        <pc:sldMkLst>
          <pc:docMk/>
          <pc:sldMk cId="2263020800" sldId="279"/>
        </pc:sldMkLst>
        <pc:graphicFrameChg chg="modGraphic">
          <ac:chgData name="Kaci Walter" userId="0f42b839-f67e-4241-af05-3013d72030b4" providerId="ADAL" clId="{068C9D65-A74C-4E5B-BC8E-E0B9FED08C9F}" dt="2024-02-12T06:13:05.481" v="1275" actId="2164"/>
          <ac:graphicFrameMkLst>
            <pc:docMk/>
            <pc:sldMk cId="2263020800" sldId="279"/>
            <ac:graphicFrameMk id="9" creationId="{FFA18D94-51A7-13E2-FD4F-B4D1C60894CF}"/>
          </ac:graphicFrameMkLst>
        </pc:graphicFrameChg>
      </pc:sldChg>
      <pc:sldChg chg="addSp delSp modSp mod">
        <pc:chgData name="Kaci Walter" userId="0f42b839-f67e-4241-af05-3013d72030b4" providerId="ADAL" clId="{068C9D65-A74C-4E5B-BC8E-E0B9FED08C9F}" dt="2024-02-12T06:55:58.267" v="2428" actId="1076"/>
        <pc:sldMkLst>
          <pc:docMk/>
          <pc:sldMk cId="621515610" sldId="280"/>
        </pc:sldMkLst>
        <pc:spChg chg="mod">
          <ac:chgData name="Kaci Walter" userId="0f42b839-f67e-4241-af05-3013d72030b4" providerId="ADAL" clId="{068C9D65-A74C-4E5B-BC8E-E0B9FED08C9F}" dt="2024-02-12T06:55:58.267" v="2428" actId="1076"/>
          <ac:spMkLst>
            <pc:docMk/>
            <pc:sldMk cId="621515610" sldId="280"/>
            <ac:spMk id="8" creationId="{BDDDEF05-9D5D-7155-4C96-FF613BA28BB5}"/>
          </ac:spMkLst>
        </pc:spChg>
        <pc:picChg chg="del">
          <ac:chgData name="Kaci Walter" userId="0f42b839-f67e-4241-af05-3013d72030b4" providerId="ADAL" clId="{068C9D65-A74C-4E5B-BC8E-E0B9FED08C9F}" dt="2024-02-12T06:55:05.534" v="2381" actId="478"/>
          <ac:picMkLst>
            <pc:docMk/>
            <pc:sldMk cId="621515610" sldId="280"/>
            <ac:picMk id="7" creationId="{209A4AC2-8650-A2EF-1C98-2357F54990CD}"/>
          </ac:picMkLst>
        </pc:picChg>
        <pc:picChg chg="add mod">
          <ac:chgData name="Kaci Walter" userId="0f42b839-f67e-4241-af05-3013d72030b4" providerId="ADAL" clId="{068C9D65-A74C-4E5B-BC8E-E0B9FED08C9F}" dt="2024-02-12T06:55:19.782" v="2386" actId="1582"/>
          <ac:picMkLst>
            <pc:docMk/>
            <pc:sldMk cId="621515610" sldId="280"/>
            <ac:picMk id="10" creationId="{B599C4E4-76FC-B23C-0460-F02F04E8A8F2}"/>
          </ac:picMkLst>
        </pc:picChg>
      </pc:sldChg>
      <pc:sldChg chg="modSp add mod">
        <pc:chgData name="Kaci Walter" userId="0f42b839-f67e-4241-af05-3013d72030b4" providerId="ADAL" clId="{068C9D65-A74C-4E5B-BC8E-E0B9FED08C9F}" dt="2024-02-12T06:43:53.480" v="2348" actId="113"/>
        <pc:sldMkLst>
          <pc:docMk/>
          <pc:sldMk cId="683182814" sldId="288"/>
        </pc:sldMkLst>
        <pc:spChg chg="mod">
          <ac:chgData name="Kaci Walter" userId="0f42b839-f67e-4241-af05-3013d72030b4" providerId="ADAL" clId="{068C9D65-A74C-4E5B-BC8E-E0B9FED08C9F}" dt="2024-02-12T05:49:01.995" v="431" actId="20577"/>
          <ac:spMkLst>
            <pc:docMk/>
            <pc:sldMk cId="683182814" sldId="288"/>
            <ac:spMk id="2" creationId="{C88FC320-DB56-A75E-73C8-80830C6CFAB8}"/>
          </ac:spMkLst>
        </pc:spChg>
        <pc:graphicFrameChg chg="mod modGraphic">
          <ac:chgData name="Kaci Walter" userId="0f42b839-f67e-4241-af05-3013d72030b4" providerId="ADAL" clId="{068C9D65-A74C-4E5B-BC8E-E0B9FED08C9F}" dt="2024-02-12T06:43:53.480" v="2348" actId="113"/>
          <ac:graphicFrameMkLst>
            <pc:docMk/>
            <pc:sldMk cId="683182814" sldId="288"/>
            <ac:graphicFrameMk id="6" creationId="{2F0D9CE0-8353-E6B5-BED0-E94DABAA5189}"/>
          </ac:graphicFrameMkLst>
        </pc:graphicFrameChg>
      </pc:sldChg>
    </pc:docChg>
  </pc:docChgLst>
  <pc:docChgLst>
    <pc:chgData name="Jakob Werle" userId="S::tuj44601@temple.edu::dff88b26-7947-4efd-9e5e-f0551d802d47" providerId="AD" clId="Web-{9F817D44-1118-BCDC-3659-F2F64FDFF426}"/>
    <pc:docChg chg="addSld modSld">
      <pc:chgData name="Jakob Werle" userId="S::tuj44601@temple.edu::dff88b26-7947-4efd-9e5e-f0551d802d47" providerId="AD" clId="Web-{9F817D44-1118-BCDC-3659-F2F64FDFF426}" dt="2024-02-11T20:34:03.571" v="127" actId="20577"/>
      <pc:docMkLst>
        <pc:docMk/>
      </pc:docMkLst>
      <pc:sldChg chg="modSp new">
        <pc:chgData name="Jakob Werle" userId="S::tuj44601@temple.edu::dff88b26-7947-4efd-9e5e-f0551d802d47" providerId="AD" clId="Web-{9F817D44-1118-BCDC-3659-F2F64FDFF426}" dt="2024-02-11T20:34:03.571" v="127" actId="20577"/>
        <pc:sldMkLst>
          <pc:docMk/>
          <pc:sldMk cId="3385289096" sldId="259"/>
        </pc:sldMkLst>
        <pc:spChg chg="mod">
          <ac:chgData name="Jakob Werle" userId="S::tuj44601@temple.edu::dff88b26-7947-4efd-9e5e-f0551d802d47" providerId="AD" clId="Web-{9F817D44-1118-BCDC-3659-F2F64FDFF426}" dt="2024-02-11T20:29:41.062" v="4" actId="20577"/>
          <ac:spMkLst>
            <pc:docMk/>
            <pc:sldMk cId="3385289096" sldId="259"/>
            <ac:spMk id="2" creationId="{21C4DD8A-4A10-AEC8-2BEA-7FFA43AF73BA}"/>
          </ac:spMkLst>
        </pc:spChg>
        <pc:spChg chg="mod">
          <ac:chgData name="Jakob Werle" userId="S::tuj44601@temple.edu::dff88b26-7947-4efd-9e5e-f0551d802d47" providerId="AD" clId="Web-{9F817D44-1118-BCDC-3659-F2F64FDFF426}" dt="2024-02-11T20:34:03.571" v="127" actId="20577"/>
          <ac:spMkLst>
            <pc:docMk/>
            <pc:sldMk cId="3385289096" sldId="259"/>
            <ac:spMk id="3" creationId="{ADC7C32A-BCC9-0AF5-452E-CE4030B13ED8}"/>
          </ac:spMkLst>
        </pc:spChg>
      </pc:sldChg>
    </pc:docChg>
  </pc:docChgLst>
  <pc:docChgLst>
    <pc:chgData name="Margaret Cecelia Allen" userId="S::tul09795@temple.edu::1a314f70-da92-49df-a788-ea03c4f2dff3" providerId="AD" clId="Web-{C9151B43-4E05-4F41-8A09-822568F3F4C7}"/>
    <pc:docChg chg="modSld">
      <pc:chgData name="Margaret Cecelia Allen" userId="S::tul09795@temple.edu::1a314f70-da92-49df-a788-ea03c4f2dff3" providerId="AD" clId="Web-{C9151B43-4E05-4F41-8A09-822568F3F4C7}" dt="2024-02-12T05:48:50.240" v="77" actId="20577"/>
      <pc:docMkLst>
        <pc:docMk/>
      </pc:docMkLst>
      <pc:sldChg chg="addSp delSp modSp mod setBg setClrOvrMap">
        <pc:chgData name="Margaret Cecelia Allen" userId="S::tul09795@temple.edu::1a314f70-da92-49df-a788-ea03c4f2dff3" providerId="AD" clId="Web-{C9151B43-4E05-4F41-8A09-822568F3F4C7}" dt="2024-02-12T05:38:11.255" v="7"/>
        <pc:sldMkLst>
          <pc:docMk/>
          <pc:sldMk cId="4149186401" sldId="271"/>
        </pc:sldMkLst>
        <pc:spChg chg="mo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" creationId="{DE3764C8-6DD2-96DD-CBDC-3BB2625ECF7F}"/>
          </ac:spMkLst>
        </pc:spChg>
        <pc:spChg chg="mo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3" creationId="{02EC5F2B-CB54-66CE-9C23-FB31517FDFD6}"/>
          </ac:spMkLst>
        </pc:spChg>
        <pc:spChg chg="mo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4" creationId="{E2D5F537-56F2-2421-FD35-FE098100CEDE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7:51.425" v="2"/>
          <ac:spMkLst>
            <pc:docMk/>
            <pc:sldMk cId="4149186401" sldId="271"/>
            <ac:spMk id="10" creationId="{71B2258F-86CA-4D4D-8270-BC05FCDEBFB3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08.036" v="4"/>
          <ac:spMkLst>
            <pc:docMk/>
            <pc:sldMk cId="4149186401" sldId="271"/>
            <ac:spMk id="12" creationId="{AB58EF07-17C2-48CF-ABB0-EEF1F17CB8F0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08.036" v="4"/>
          <ac:spMkLst>
            <pc:docMk/>
            <pc:sldMk cId="4149186401" sldId="271"/>
            <ac:spMk id="13" creationId="{0671A8AE-40A1-4631-A6B8-581AFF065482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08.036" v="4"/>
          <ac:spMkLst>
            <pc:docMk/>
            <pc:sldMk cId="4149186401" sldId="271"/>
            <ac:spMk id="14" creationId="{AF2F604E-43BE-4DC3-B983-E071523364F8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08.036" v="4"/>
          <ac:spMkLst>
            <pc:docMk/>
            <pc:sldMk cId="4149186401" sldId="271"/>
            <ac:spMk id="16" creationId="{08C9B587-E65E-4B52-B37C-ABEBB6E87928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11.239" v="6"/>
          <ac:spMkLst>
            <pc:docMk/>
            <pc:sldMk cId="4149186401" sldId="271"/>
            <ac:spMk id="18" creationId="{71B2258F-86CA-4D4D-8270-BC05FCDEBFB3}"/>
          </ac:spMkLst>
        </pc:spChg>
        <pc:spChg chg="ad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0" creationId="{0671A8AE-40A1-4631-A6B8-581AFF065482}"/>
          </ac:spMkLst>
        </pc:spChg>
        <pc:spChg chg="ad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1" creationId="{AB58EF07-17C2-48CF-ABB0-EEF1F17CB8F0}"/>
          </ac:spMkLst>
        </pc:spChg>
        <pc:spChg chg="ad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2" creationId="{AF2F604E-43BE-4DC3-B983-E071523364F8}"/>
          </ac:spMkLst>
        </pc:spChg>
        <pc:spChg chg="ad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3" creationId="{08C9B587-E65E-4B52-B37C-ABEBB6E87928}"/>
          </ac:spMkLst>
        </pc:spChg>
        <pc:picChg chg="add mod ord">
          <ac:chgData name="Margaret Cecelia Allen" userId="S::tul09795@temple.edu::1a314f70-da92-49df-a788-ea03c4f2dff3" providerId="AD" clId="Web-{C9151B43-4E05-4F41-8A09-822568F3F4C7}" dt="2024-02-12T05:38:11.255" v="7"/>
          <ac:picMkLst>
            <pc:docMk/>
            <pc:sldMk cId="4149186401" sldId="271"/>
            <ac:picMk id="5" creationId="{77634E2C-028C-8F33-012B-B2C3D71CC68E}"/>
          </ac:picMkLst>
        </pc:picChg>
      </pc:sldChg>
      <pc:sldChg chg="modSp">
        <pc:chgData name="Margaret Cecelia Allen" userId="S::tul09795@temple.edu::1a314f70-da92-49df-a788-ea03c4f2dff3" providerId="AD" clId="Web-{C9151B43-4E05-4F41-8A09-822568F3F4C7}" dt="2024-02-12T05:48:50.240" v="77" actId="20577"/>
        <pc:sldMkLst>
          <pc:docMk/>
          <pc:sldMk cId="2281555777" sldId="282"/>
        </pc:sldMkLst>
        <pc:spChg chg="mod">
          <ac:chgData name="Margaret Cecelia Allen" userId="S::tul09795@temple.edu::1a314f70-da92-49df-a788-ea03c4f2dff3" providerId="AD" clId="Web-{C9151B43-4E05-4F41-8A09-822568F3F4C7}" dt="2024-02-12T05:48:50.240" v="77" actId="20577"/>
          <ac:spMkLst>
            <pc:docMk/>
            <pc:sldMk cId="2281555777" sldId="282"/>
            <ac:spMk id="3" creationId="{5727B8E5-A271-8C36-7969-BD4525AEB16D}"/>
          </ac:spMkLst>
        </pc:spChg>
      </pc:sldChg>
    </pc:docChg>
  </pc:docChgLst>
  <pc:docChgLst>
    <pc:chgData name="Margaret Cecelia Allen" userId="S::tul09795@temple.edu::1a314f70-da92-49df-a788-ea03c4f2dff3" providerId="AD" clId="Web-{96AF2F07-7028-4D11-8BDF-B045E93483A7}"/>
    <pc:docChg chg="modSld">
      <pc:chgData name="Margaret Cecelia Allen" userId="S::tul09795@temple.edu::1a314f70-da92-49df-a788-ea03c4f2dff3" providerId="AD" clId="Web-{96AF2F07-7028-4D11-8BDF-B045E93483A7}" dt="2024-02-12T05:34:31.853" v="4"/>
      <pc:docMkLst>
        <pc:docMk/>
      </pc:docMkLst>
      <pc:sldChg chg="mod modShow">
        <pc:chgData name="Margaret Cecelia Allen" userId="S::tul09795@temple.edu::1a314f70-da92-49df-a788-ea03c4f2dff3" providerId="AD" clId="Web-{96AF2F07-7028-4D11-8BDF-B045E93483A7}" dt="2024-02-12T05:31:24.129" v="0"/>
        <pc:sldMkLst>
          <pc:docMk/>
          <pc:sldMk cId="3385289096" sldId="259"/>
        </pc:sldMkLst>
      </pc:sldChg>
      <pc:sldChg chg="mod setBg">
        <pc:chgData name="Margaret Cecelia Allen" userId="S::tul09795@temple.edu::1a314f70-da92-49df-a788-ea03c4f2dff3" providerId="AD" clId="Web-{96AF2F07-7028-4D11-8BDF-B045E93483A7}" dt="2024-02-12T05:34:31.853" v="4"/>
        <pc:sldMkLst>
          <pc:docMk/>
          <pc:sldMk cId="4149186401" sldId="271"/>
        </pc:sldMkLst>
      </pc:sldChg>
    </pc:docChg>
  </pc:docChgLst>
  <pc:docChgLst>
    <pc:chgData name="Margaret Cecelia Allen" userId="S::tul09795@temple.edu::1a314f70-da92-49df-a788-ea03c4f2dff3" providerId="AD" clId="Web-{24861886-B9E0-4865-84A7-3F2116F1225B}"/>
    <pc:docChg chg="modSld">
      <pc:chgData name="Margaret Cecelia Allen" userId="S::tul09795@temple.edu::1a314f70-da92-49df-a788-ea03c4f2dff3" providerId="AD" clId="Web-{24861886-B9E0-4865-84A7-3F2116F1225B}" dt="2024-02-11T21:32:51.228" v="86" actId="20577"/>
      <pc:docMkLst>
        <pc:docMk/>
      </pc:docMkLst>
      <pc:sldChg chg="modSp">
        <pc:chgData name="Margaret Cecelia Allen" userId="S::tul09795@temple.edu::1a314f70-da92-49df-a788-ea03c4f2dff3" providerId="AD" clId="Web-{24861886-B9E0-4865-84A7-3F2116F1225B}" dt="2024-02-11T21:32:51.228" v="86" actId="20577"/>
        <pc:sldMkLst>
          <pc:docMk/>
          <pc:sldMk cId="3536664553" sldId="261"/>
        </pc:sldMkLst>
        <pc:spChg chg="mod">
          <ac:chgData name="Margaret Cecelia Allen" userId="S::tul09795@temple.edu::1a314f70-da92-49df-a788-ea03c4f2dff3" providerId="AD" clId="Web-{24861886-B9E0-4865-84A7-3F2116F1225B}" dt="2024-02-11T21:32:51.228" v="86" actId="20577"/>
          <ac:spMkLst>
            <pc:docMk/>
            <pc:sldMk cId="3536664553" sldId="261"/>
            <ac:spMk id="3" creationId="{EACDCBFE-07E6-B2C2-DD97-AC39AABA61D3}"/>
          </ac:spMkLst>
        </pc:spChg>
      </pc:sldChg>
    </pc:docChg>
  </pc:docChgLst>
  <pc:docChgLst>
    <pc:chgData name="Margaret Cecelia Allen" userId="S::tul09795@temple.edu::1a314f70-da92-49df-a788-ea03c4f2dff3" providerId="AD" clId="Web-{F1CFCAC9-BFEF-477A-8399-B165B53028EE}"/>
    <pc:docChg chg="modSld">
      <pc:chgData name="Margaret Cecelia Allen" userId="S::tul09795@temple.edu::1a314f70-da92-49df-a788-ea03c4f2dff3" providerId="AD" clId="Web-{F1CFCAC9-BFEF-477A-8399-B165B53028EE}" dt="2024-02-11T21:55:31.427" v="31" actId="1076"/>
      <pc:docMkLst>
        <pc:docMk/>
      </pc:docMkLst>
      <pc:sldChg chg="addSp delSp modSp">
        <pc:chgData name="Margaret Cecelia Allen" userId="S::tul09795@temple.edu::1a314f70-da92-49df-a788-ea03c4f2dff3" providerId="AD" clId="Web-{F1CFCAC9-BFEF-477A-8399-B165B53028EE}" dt="2024-02-11T21:55:31.427" v="31" actId="1076"/>
        <pc:sldMkLst>
          <pc:docMk/>
          <pc:sldMk cId="3536664553" sldId="261"/>
        </pc:sldMkLst>
        <pc:picChg chg="del">
          <ac:chgData name="Margaret Cecelia Allen" userId="S::tul09795@temple.edu::1a314f70-da92-49df-a788-ea03c4f2dff3" providerId="AD" clId="Web-{F1CFCAC9-BFEF-477A-8399-B165B53028EE}" dt="2024-02-11T21:53:07.793" v="7"/>
          <ac:picMkLst>
            <pc:docMk/>
            <pc:sldMk cId="3536664553" sldId="261"/>
            <ac:picMk id="5" creationId="{3D206340-BA0B-E027-DAAF-31BD86234C77}"/>
          </ac:picMkLst>
        </pc:picChg>
        <pc:picChg chg="add mod">
          <ac:chgData name="Margaret Cecelia Allen" userId="S::tul09795@temple.edu::1a314f70-da92-49df-a788-ea03c4f2dff3" providerId="AD" clId="Web-{F1CFCAC9-BFEF-477A-8399-B165B53028EE}" dt="2024-02-11T21:53:48.655" v="15" actId="1076"/>
          <ac:picMkLst>
            <pc:docMk/>
            <pc:sldMk cId="3536664553" sldId="261"/>
            <ac:picMk id="6" creationId="{F2CD558A-F69D-30F9-DB0E-60E014B7FED2}"/>
          </ac:picMkLst>
        </pc:picChg>
        <pc:picChg chg="del">
          <ac:chgData name="Margaret Cecelia Allen" userId="S::tul09795@temple.edu::1a314f70-da92-49df-a788-ea03c4f2dff3" providerId="AD" clId="Web-{F1CFCAC9-BFEF-477A-8399-B165B53028EE}" dt="2024-02-11T21:53:06.231" v="6"/>
          <ac:picMkLst>
            <pc:docMk/>
            <pc:sldMk cId="3536664553" sldId="261"/>
            <ac:picMk id="8" creationId="{60744A56-DB93-652C-31FE-9E2A7258590B}"/>
          </ac:picMkLst>
        </pc:picChg>
        <pc:cxnChg chg="add mod">
          <ac:chgData name="Margaret Cecelia Allen" userId="S::tul09795@temple.edu::1a314f70-da92-49df-a788-ea03c4f2dff3" providerId="AD" clId="Web-{F1CFCAC9-BFEF-477A-8399-B165B53028EE}" dt="2024-02-11T21:55:31.427" v="31" actId="1076"/>
          <ac:cxnSpMkLst>
            <pc:docMk/>
            <pc:sldMk cId="3536664553" sldId="261"/>
            <ac:cxnSpMk id="7" creationId="{F5ADD852-CD8A-CBAA-3A04-799924EA5601}"/>
          </ac:cxnSpMkLst>
        </pc:cxnChg>
      </pc:sldChg>
    </pc:docChg>
  </pc:docChgLst>
  <pc:docChgLst>
    <pc:chgData name="Margaret Cecelia Allen" userId="S::tul09795@temple.edu::1a314f70-da92-49df-a788-ea03c4f2dff3" providerId="AD" clId="Web-{88A89913-68A7-406A-BEA9-6DB179F9F7B4}"/>
    <pc:docChg chg="modSld">
      <pc:chgData name="Margaret Cecelia Allen" userId="S::tul09795@temple.edu::1a314f70-da92-49df-a788-ea03c4f2dff3" providerId="AD" clId="Web-{88A89913-68A7-406A-BEA9-6DB179F9F7B4}" dt="2024-02-11T20:44:45.226" v="19" actId="20577"/>
      <pc:docMkLst>
        <pc:docMk/>
      </pc:docMkLst>
      <pc:sldChg chg="modSp">
        <pc:chgData name="Margaret Cecelia Allen" userId="S::tul09795@temple.edu::1a314f70-da92-49df-a788-ea03c4f2dff3" providerId="AD" clId="Web-{88A89913-68A7-406A-BEA9-6DB179F9F7B4}" dt="2024-02-11T20:44:45.226" v="19" actId="20577"/>
        <pc:sldMkLst>
          <pc:docMk/>
          <pc:sldMk cId="1853602684" sldId="264"/>
        </pc:sldMkLst>
        <pc:spChg chg="mod">
          <ac:chgData name="Margaret Cecelia Allen" userId="S::tul09795@temple.edu::1a314f70-da92-49df-a788-ea03c4f2dff3" providerId="AD" clId="Web-{88A89913-68A7-406A-BEA9-6DB179F9F7B4}" dt="2024-02-11T20:44:45.226" v="19" actId="20577"/>
          <ac:spMkLst>
            <pc:docMk/>
            <pc:sldMk cId="1853602684" sldId="264"/>
            <ac:spMk id="2" creationId="{113665EA-3047-02BD-AD56-D1275A44EDE3}"/>
          </ac:spMkLst>
        </pc:spChg>
      </pc:sldChg>
    </pc:docChg>
  </pc:docChgLst>
  <pc:docChgLst>
    <pc:chgData name="Margaret Cecelia Allen" userId="S::tul09795@temple.edu::1a314f70-da92-49df-a788-ea03c4f2dff3" providerId="AD" clId="Web-{932F638D-5E3D-4DEC-A261-B90B742CB7F7}"/>
    <pc:docChg chg="mod modSld">
      <pc:chgData name="Margaret Cecelia Allen" userId="S::tul09795@temple.edu::1a314f70-da92-49df-a788-ea03c4f2dff3" providerId="AD" clId="Web-{932F638D-5E3D-4DEC-A261-B90B742CB7F7}" dt="2024-02-12T06:47:28.329" v="410" actId="1076"/>
      <pc:docMkLst>
        <pc:docMk/>
      </pc:docMkLst>
      <pc:sldChg chg="modSp">
        <pc:chgData name="Margaret Cecelia Allen" userId="S::tul09795@temple.edu::1a314f70-da92-49df-a788-ea03c4f2dff3" providerId="AD" clId="Web-{932F638D-5E3D-4DEC-A261-B90B742CB7F7}" dt="2024-02-12T06:29:47.563" v="245" actId="20577"/>
        <pc:sldMkLst>
          <pc:docMk/>
          <pc:sldMk cId="3536664553" sldId="261"/>
        </pc:sldMkLst>
        <pc:spChg chg="mod">
          <ac:chgData name="Margaret Cecelia Allen" userId="S::tul09795@temple.edu::1a314f70-da92-49df-a788-ea03c4f2dff3" providerId="AD" clId="Web-{932F638D-5E3D-4DEC-A261-B90B742CB7F7}" dt="2024-02-12T06:29:47.563" v="245" actId="20577"/>
          <ac:spMkLst>
            <pc:docMk/>
            <pc:sldMk cId="3536664553" sldId="261"/>
            <ac:spMk id="3" creationId="{EACDCBFE-07E6-B2C2-DD97-AC39AABA61D3}"/>
          </ac:spMkLst>
        </pc:spChg>
      </pc:sldChg>
      <pc:sldChg chg="modSp modCm">
        <pc:chgData name="Margaret Cecelia Allen" userId="S::tul09795@temple.edu::1a314f70-da92-49df-a788-ea03c4f2dff3" providerId="AD" clId="Web-{932F638D-5E3D-4DEC-A261-B90B742CB7F7}" dt="2024-02-12T06:23:45.963" v="205"/>
        <pc:sldMkLst>
          <pc:docMk/>
          <pc:sldMk cId="2263020800" sldId="279"/>
        </pc:sldMkLst>
        <pc:graphicFrameChg chg="mod modGraphic">
          <ac:chgData name="Margaret Cecelia Allen" userId="S::tul09795@temple.edu::1a314f70-da92-49df-a788-ea03c4f2dff3" providerId="AD" clId="Web-{932F638D-5E3D-4DEC-A261-B90B742CB7F7}" dt="2024-02-12T06:23:45.963" v="205"/>
          <ac:graphicFrameMkLst>
            <pc:docMk/>
            <pc:sldMk cId="2263020800" sldId="279"/>
            <ac:graphicFrameMk id="9" creationId="{FFA18D94-51A7-13E2-FD4F-B4D1C60894CF}"/>
          </ac:graphicFrameMkLst>
        </pc:graphicFrameChg>
        <pc:picChg chg="mod">
          <ac:chgData name="Margaret Cecelia Allen" userId="S::tul09795@temple.edu::1a314f70-da92-49df-a788-ea03c4f2dff3" providerId="AD" clId="Web-{932F638D-5E3D-4DEC-A261-B90B742CB7F7}" dt="2024-02-12T06:13:54.470" v="173" actId="1076"/>
          <ac:picMkLst>
            <pc:docMk/>
            <pc:sldMk cId="2263020800" sldId="279"/>
            <ac:picMk id="5" creationId="{502E34ED-3AD9-D341-FD84-9C9378FF89BE}"/>
          </ac:picMkLst>
        </pc:picChg>
        <pc:picChg chg="mod">
          <ac:chgData name="Margaret Cecelia Allen" userId="S::tul09795@temple.edu::1a314f70-da92-49df-a788-ea03c4f2dff3" providerId="AD" clId="Web-{932F638D-5E3D-4DEC-A261-B90B742CB7F7}" dt="2024-02-12T06:13:46.860" v="172" actId="1076"/>
          <ac:picMkLst>
            <pc:docMk/>
            <pc:sldMk cId="2263020800" sldId="279"/>
            <ac:picMk id="8" creationId="{F0E788BB-B914-B726-9EDE-950FBAFC382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Margaret Cecelia Allen" userId="S::tul09795@temple.edu::1a314f70-da92-49df-a788-ea03c4f2dff3" providerId="AD" clId="Web-{932F638D-5E3D-4DEC-A261-B90B742CB7F7}" dt="2024-02-12T06:04:01.496" v="3"/>
              <pc2:cmMkLst xmlns:pc2="http://schemas.microsoft.com/office/powerpoint/2019/9/main/command">
                <pc:docMk/>
                <pc:sldMk cId="2263020800" sldId="279"/>
                <pc2:cmMk id="{81EA38C5-11A9-4FCE-B7EA-5E15C503676A}"/>
              </pc2:cmMkLst>
              <pc226:cmRplyChg chg="add">
                <pc226:chgData name="Margaret Cecelia Allen" userId="S::tul09795@temple.edu::1a314f70-da92-49df-a788-ea03c4f2dff3" providerId="AD" clId="Web-{932F638D-5E3D-4DEC-A261-B90B742CB7F7}" dt="2024-02-12T06:04:01.496" v="3"/>
                <pc2:cmRplyMkLst xmlns:pc2="http://schemas.microsoft.com/office/powerpoint/2019/9/main/command">
                  <pc:docMk/>
                  <pc:sldMk cId="2263020800" sldId="279"/>
                  <pc2:cmMk id="{81EA38C5-11A9-4FCE-B7EA-5E15C503676A}"/>
                  <pc2:cmRplyMk id="{E530F692-DB73-4BAD-80FA-F7FC2254439B}"/>
                </pc2:cmRplyMkLst>
              </pc226:cmRplyChg>
            </pc226:cmChg>
          </p:ext>
        </pc:extLst>
      </pc:sldChg>
      <pc:sldChg chg="addSp modSp">
        <pc:chgData name="Margaret Cecelia Allen" userId="S::tul09795@temple.edu::1a314f70-da92-49df-a788-ea03c4f2dff3" providerId="AD" clId="Web-{932F638D-5E3D-4DEC-A261-B90B742CB7F7}" dt="2024-02-12T06:47:28.329" v="410" actId="1076"/>
        <pc:sldMkLst>
          <pc:docMk/>
          <pc:sldMk cId="621515610" sldId="280"/>
        </pc:sldMkLst>
        <pc:spChg chg="mod">
          <ac:chgData name="Margaret Cecelia Allen" userId="S::tul09795@temple.edu::1a314f70-da92-49df-a788-ea03c4f2dff3" providerId="AD" clId="Web-{932F638D-5E3D-4DEC-A261-B90B742CB7F7}" dt="2024-02-12T06:36:46.616" v="389" actId="20577"/>
          <ac:spMkLst>
            <pc:docMk/>
            <pc:sldMk cId="621515610" sldId="280"/>
            <ac:spMk id="3" creationId="{5727B8E5-A271-8C36-7969-BD4525AEB16D}"/>
          </ac:spMkLst>
        </pc:spChg>
        <pc:spChg chg="add mod">
          <ac:chgData name="Margaret Cecelia Allen" userId="S::tul09795@temple.edu::1a314f70-da92-49df-a788-ea03c4f2dff3" providerId="AD" clId="Web-{932F638D-5E3D-4DEC-A261-B90B742CB7F7}" dt="2024-02-12T06:34:58.812" v="336" actId="1076"/>
          <ac:spMkLst>
            <pc:docMk/>
            <pc:sldMk cId="621515610" sldId="280"/>
            <ac:spMk id="5" creationId="{A0BB5A14-0A2E-9756-5072-79CD0735BFF0}"/>
          </ac:spMkLst>
        </pc:spChg>
        <pc:spChg chg="add mod">
          <ac:chgData name="Margaret Cecelia Allen" userId="S::tul09795@temple.edu::1a314f70-da92-49df-a788-ea03c4f2dff3" providerId="AD" clId="Web-{932F638D-5E3D-4DEC-A261-B90B742CB7F7}" dt="2024-02-12T06:47:28.329" v="410" actId="1076"/>
          <ac:spMkLst>
            <pc:docMk/>
            <pc:sldMk cId="621515610" sldId="280"/>
            <ac:spMk id="8" creationId="{BDDDEF05-9D5D-7155-4C96-FF613BA28BB5}"/>
          </ac:spMkLst>
        </pc:spChg>
        <pc:picChg chg="mod">
          <ac:chgData name="Margaret Cecelia Allen" userId="S::tul09795@temple.edu::1a314f70-da92-49df-a788-ea03c4f2dff3" providerId="AD" clId="Web-{932F638D-5E3D-4DEC-A261-B90B742CB7F7}" dt="2024-02-12T06:34:22.716" v="302" actId="1076"/>
          <ac:picMkLst>
            <pc:docMk/>
            <pc:sldMk cId="621515610" sldId="280"/>
            <ac:picMk id="6" creationId="{56CDCB40-7E5D-2DE3-4DA5-146C91CB83FA}"/>
          </ac:picMkLst>
        </pc:picChg>
        <pc:picChg chg="add mod">
          <ac:chgData name="Margaret Cecelia Allen" userId="S::tul09795@temple.edu::1a314f70-da92-49df-a788-ea03c4f2dff3" providerId="AD" clId="Web-{932F638D-5E3D-4DEC-A261-B90B742CB7F7}" dt="2024-02-12T06:47:23.657" v="409" actId="1076"/>
          <ac:picMkLst>
            <pc:docMk/>
            <pc:sldMk cId="621515610" sldId="280"/>
            <ac:picMk id="7" creationId="{209A4AC2-8650-A2EF-1C98-2357F54990CD}"/>
          </ac:picMkLst>
        </pc:picChg>
      </pc:sldChg>
      <pc:sldChg chg="addSp delSp modSp">
        <pc:chgData name="Margaret Cecelia Allen" userId="S::tul09795@temple.edu::1a314f70-da92-49df-a788-ea03c4f2dff3" providerId="AD" clId="Web-{932F638D-5E3D-4DEC-A261-B90B742CB7F7}" dt="2024-02-12T06:29:38.766" v="240" actId="20577"/>
        <pc:sldMkLst>
          <pc:docMk/>
          <pc:sldMk cId="2281555777" sldId="282"/>
        </pc:sldMkLst>
        <pc:spChg chg="mod">
          <ac:chgData name="Margaret Cecelia Allen" userId="S::tul09795@temple.edu::1a314f70-da92-49df-a788-ea03c4f2dff3" providerId="AD" clId="Web-{932F638D-5E3D-4DEC-A261-B90B742CB7F7}" dt="2024-02-12T06:29:38.766" v="240" actId="20577"/>
          <ac:spMkLst>
            <pc:docMk/>
            <pc:sldMk cId="2281555777" sldId="282"/>
            <ac:spMk id="3" creationId="{5727B8E5-A271-8C36-7969-BD4525AEB16D}"/>
          </ac:spMkLst>
        </pc:spChg>
        <pc:picChg chg="add del mod">
          <ac:chgData name="Margaret Cecelia Allen" userId="S::tul09795@temple.edu::1a314f70-da92-49df-a788-ea03c4f2dff3" providerId="AD" clId="Web-{932F638D-5E3D-4DEC-A261-B90B742CB7F7}" dt="2024-02-12T06:02:52.710" v="1"/>
          <ac:picMkLst>
            <pc:docMk/>
            <pc:sldMk cId="2281555777" sldId="282"/>
            <ac:picMk id="5" creationId="{2A33FCED-7692-8190-BA41-6C6CAE40756F}"/>
          </ac:picMkLst>
        </pc:picChg>
      </pc:sldChg>
      <pc:sldChg chg="addSp delSp modSp">
        <pc:chgData name="Margaret Cecelia Allen" userId="S::tul09795@temple.edu::1a314f70-da92-49df-a788-ea03c4f2dff3" providerId="AD" clId="Web-{932F638D-5E3D-4DEC-A261-B90B742CB7F7}" dt="2024-02-12T06:32:07.212" v="260" actId="1076"/>
        <pc:sldMkLst>
          <pc:docMk/>
          <pc:sldMk cId="2540653282" sldId="286"/>
        </pc:sldMkLst>
        <pc:spChg chg="del">
          <ac:chgData name="Margaret Cecelia Allen" userId="S::tul09795@temple.edu::1a314f70-da92-49df-a788-ea03c4f2dff3" providerId="AD" clId="Web-{932F638D-5E3D-4DEC-A261-B90B742CB7F7}" dt="2024-02-12T06:31:01.114" v="246"/>
          <ac:spMkLst>
            <pc:docMk/>
            <pc:sldMk cId="2540653282" sldId="286"/>
            <ac:spMk id="3" creationId="{A61D3F9D-993D-E433-37B8-6F2074AD73DB}"/>
          </ac:spMkLst>
        </pc:spChg>
        <pc:picChg chg="add mod ord">
          <ac:chgData name="Margaret Cecelia Allen" userId="S::tul09795@temple.edu::1a314f70-da92-49df-a788-ea03c4f2dff3" providerId="AD" clId="Web-{932F638D-5E3D-4DEC-A261-B90B742CB7F7}" dt="2024-02-12T06:32:02.102" v="259" actId="1076"/>
          <ac:picMkLst>
            <pc:docMk/>
            <pc:sldMk cId="2540653282" sldId="286"/>
            <ac:picMk id="5" creationId="{3AA3DF7D-607D-D86A-BA4E-F2F4D5825811}"/>
          </ac:picMkLst>
        </pc:picChg>
        <pc:picChg chg="add mod">
          <ac:chgData name="Margaret Cecelia Allen" userId="S::tul09795@temple.edu::1a314f70-da92-49df-a788-ea03c4f2dff3" providerId="AD" clId="Web-{932F638D-5E3D-4DEC-A261-B90B742CB7F7}" dt="2024-02-12T06:32:07.212" v="260" actId="1076"/>
          <ac:picMkLst>
            <pc:docMk/>
            <pc:sldMk cId="2540653282" sldId="286"/>
            <ac:picMk id="6" creationId="{F3115E0B-8944-71C2-B236-952D038CC4B3}"/>
          </ac:picMkLst>
        </pc:picChg>
      </pc:sldChg>
    </pc:docChg>
  </pc:docChgLst>
</pc:chgInfo>
</file>

<file path=ppt/comments/modernComment_117_86E2F5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EA38C5-11A9-4FCE-B7EA-5E15C503676A}" authorId="{A0B203CE-057F-0054-F022-7876F008EAB3}" created="2024-02-12T00:26:53.145">
    <pc:sldMkLst xmlns:pc="http://schemas.microsoft.com/office/powerpoint/2013/main/command">
      <pc:docMk/>
      <pc:sldMk cId="2263020800" sldId="279"/>
    </pc:sldMkLst>
    <p188:replyLst>
      <p188:reply id="{E530F692-DB73-4BAD-80FA-F7FC2254439B}" authorId="{661E9117-EAEF-9552-4790-4962F549AAA7}" created="2024-02-12T06:04:01.496">
        <p188:txBody>
          <a:bodyPr/>
          <a:lstStyle/>
          <a:p>
            <a:r>
              <a:rPr lang="en-US"/>
              <a:t>i love mine</a:t>
            </a:r>
          </a:p>
        </p188:txBody>
      </p188:reply>
    </p188:replyLst>
    <p188:txBody>
      <a:bodyPr/>
      <a:lstStyle/>
      <a:p>
        <a:r>
          <a:rPr lang="en-US"/>
          <a:t>I hope everyone likes their little logos</a:t>
        </a:r>
      </a:p>
    </p188:txBody>
  </p188:cm>
</p188:cmLst>
</file>

<file path=ppt/comments/modernComment_11F_224E9B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111CA9-59E3-43D9-B816-33CADC42BD2A}" authorId="{A0B203CE-057F-0054-F022-7876F008EAB3}" status="resolved" created="2024-02-12T00:26:53.145" complete="100000">
    <pc:sldMkLst xmlns:pc="http://schemas.microsoft.com/office/powerpoint/2013/main/command">
      <pc:docMk/>
      <pc:sldMk cId="2263020800" sldId="279"/>
    </pc:sldMkLst>
    <p188:txBody>
      <a:bodyPr/>
      <a:lstStyle/>
      <a:p>
        <a:r>
          <a:rPr lang="en-US"/>
          <a:t>I hope everyone likes their little logos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2-12T15:56:09.305" authorId="{A0B203CE-057F-0054-F022-7876F008EAB3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87791-7783-4CC3-8804-C9E955E00EB3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41FB9-5332-4AC6-AB86-E3A6C5C2A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5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https://www.youtube.com/watch?v=AlR21hu3b6Q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Engineering competition testing student-built vehicle’s capabilities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1FB9-5332-4AC6-AB86-E3A6C5C2A1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1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vehicle braking system, hydraulic lift at construction sites, car jacks, etc. Improper seal could prevent system from holding pressure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1FB9-5332-4AC6-AB86-E3A6C5C2A1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8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1FB9-5332-4AC6-AB86-E3A6C5C2A1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0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6C6DE03-6C3F-2EB7-7511-5F8995A61FD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DF98E-4C79-7E1C-A4B6-78818F64F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47" y="966247"/>
            <a:ext cx="11761506" cy="4355184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138C3-CC9E-8AB4-3EE5-2D79D144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47" y="5321431"/>
            <a:ext cx="11761506" cy="77063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EA40-181C-83C2-D415-014216BD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5530-9883-4EAE-84C7-584A1E293382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75047-607E-7CF0-E3B7-EF673314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E5F51-0587-DFB5-F241-AB199CC5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5CAFF2-437E-ED59-FA9C-789783014537}"/>
              </a:ext>
            </a:extLst>
          </p:cNvPr>
          <p:cNvSpPr/>
          <p:nvPr userDrawn="1"/>
        </p:nvSpPr>
        <p:spPr>
          <a:xfrm>
            <a:off x="0" y="5731497"/>
            <a:ext cx="12192000" cy="1126502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5C13BB-D2F9-868C-7D44-740CEA2BC844}"/>
              </a:ext>
            </a:extLst>
          </p:cNvPr>
          <p:cNvSpPr/>
          <p:nvPr userDrawn="1"/>
        </p:nvSpPr>
        <p:spPr>
          <a:xfrm>
            <a:off x="0" y="5774571"/>
            <a:ext cx="12192000" cy="1083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Temple University - FYE 2020">
            <a:extLst>
              <a:ext uri="{FF2B5EF4-FFF2-40B4-BE49-F238E27FC236}">
                <a16:creationId xmlns:a16="http://schemas.microsoft.com/office/drawing/2014/main" id="{0B1F2E8C-E48F-72A5-AE48-7417A3E89B2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r="27373"/>
          <a:stretch/>
        </p:blipFill>
        <p:spPr bwMode="auto">
          <a:xfrm>
            <a:off x="218778" y="6037104"/>
            <a:ext cx="1800522" cy="59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18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2C928-5226-F460-0BEC-24109CE3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F77F-9E11-8574-103E-67210188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AD77-2363-D941-8D79-1931B5E77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D62A-4348-46DF-867C-A9C688AB9E96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2AA8F-868A-7C55-02D2-3E05B619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16BE2-07C9-F7D5-281D-FE32885A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63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2947-F464-4E63-F0D3-2E93415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7908-250E-83BC-E6EC-520561619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247" y="1225485"/>
            <a:ext cx="5804553" cy="4951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B415F-2F9E-5045-6CC7-B9E53E1D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25485"/>
            <a:ext cx="5804553" cy="4951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0ECFD-6F4F-A339-D568-75FFA0B3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538E-061D-4072-BED2-705D21A7E13B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FCFAE-0061-8223-EBE0-73378456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38D22-FA60-4535-D373-80370271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6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ADD5-6EC1-2653-5C62-75DFF50C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D0E7B-BB09-0AAD-FC7D-F420C1DC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99DA-6D67-4BE5-9C44-FF6AF775583E}" type="datetime1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9F67-1D10-1CC3-A24F-10A720CE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15F86-14A1-C608-7786-F202C626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4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A26C8-564E-CDAE-E4D5-EE37E69C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654A-1014-43BC-A99E-F122BC59433E}" type="datetime1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4994E-053B-E8DA-55BF-81136630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5050A-86D9-D1F4-1A8E-E011DD10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64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97D1-F3A1-3109-EBD8-7D19662E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47" y="457200"/>
            <a:ext cx="4861087" cy="16002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2AA2-BF4C-FC69-30E5-6E05D22CB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C0123-57FE-25FE-7005-378F32FD6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248" y="2057400"/>
            <a:ext cx="4861086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4C5D5-3900-838B-22AE-17639BCB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5A3E-CAE4-4CC5-BA87-6119B163A64C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C0D6F-2982-6577-2202-ADC914B8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A517F-359C-BF4D-944D-60E9BD97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85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0B6E-9DE1-F986-49EF-5AA1A249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46" y="457200"/>
            <a:ext cx="4846947" cy="16002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3EF0-0656-A666-DEFE-0C295ADC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316D9-E6D0-2182-5440-7C83DF739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247" y="2057400"/>
            <a:ext cx="4846945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D0E4F-B8DF-BA8E-F9FF-73BCC5C6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18E7-4BF5-42DA-AD7D-CAE7A63DE2B5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5ABB4-378A-5555-CE46-C670E81F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F345A-D9B6-4AD5-6915-0090A9F1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34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17AFB1-31F3-12AE-9217-BEC0659E5DBF}"/>
              </a:ext>
            </a:extLst>
          </p:cNvPr>
          <p:cNvSpPr/>
          <p:nvPr userDrawn="1"/>
        </p:nvSpPr>
        <p:spPr>
          <a:xfrm>
            <a:off x="0" y="0"/>
            <a:ext cx="12192000" cy="1126504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A354A-6C42-F818-2CE6-894DFB19EB7A}"/>
              </a:ext>
            </a:extLst>
          </p:cNvPr>
          <p:cNvSpPr/>
          <p:nvPr userDrawn="1"/>
        </p:nvSpPr>
        <p:spPr>
          <a:xfrm>
            <a:off x="0" y="0"/>
            <a:ext cx="12192000" cy="1083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FA1A-3503-60C1-395D-9A4AA55B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3" y="204870"/>
            <a:ext cx="11756011" cy="92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90691-25EA-F068-CBD4-E0653CB2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742" y="1211344"/>
            <a:ext cx="11756011" cy="5019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A8E9-DF63-299B-3762-14F44E607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247" y="6358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0C47A-340E-4388-A15E-29AFA868378B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A450E-9404-552D-C269-B56637F3D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15A23-A206-B12C-BB0C-0C5EE4087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3553" y="63590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Temple University - FYE 2020">
            <a:extLst>
              <a:ext uri="{FF2B5EF4-FFF2-40B4-BE49-F238E27FC236}">
                <a16:creationId xmlns:a16="http://schemas.microsoft.com/office/drawing/2014/main" id="{B5C4698B-A795-8D37-51CD-5FC62977535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r="27373"/>
          <a:stretch/>
        </p:blipFill>
        <p:spPr bwMode="auto">
          <a:xfrm>
            <a:off x="10170735" y="300814"/>
            <a:ext cx="1800522" cy="59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1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5" r:id="rId4"/>
    <p:sldLayoutId id="2147483696" r:id="rId5"/>
    <p:sldLayoutId id="2147483698" r:id="rId6"/>
    <p:sldLayoutId id="2147483697" r:id="rId7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17_86E2F5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F_224E9B4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V: Driving An F1 Car With Yuki Tsunoda - YouTube">
            <a:extLst>
              <a:ext uri="{FF2B5EF4-FFF2-40B4-BE49-F238E27FC236}">
                <a16:creationId xmlns:a16="http://schemas.microsoft.com/office/drawing/2014/main" id="{46022CFB-C8BB-3728-F4D6-80D929AC3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6" b="9147"/>
          <a:stretch/>
        </p:blipFill>
        <p:spPr bwMode="auto">
          <a:xfrm>
            <a:off x="0" y="-1"/>
            <a:ext cx="12192000" cy="57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E9C4C8-BECF-AF8A-8FDD-1F5C7D929228}"/>
              </a:ext>
            </a:extLst>
          </p:cNvPr>
          <p:cNvSpPr/>
          <p:nvPr/>
        </p:nvSpPr>
        <p:spPr>
          <a:xfrm>
            <a:off x="0" y="0"/>
            <a:ext cx="12192000" cy="57314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FC4F1-2D0E-6221-54B9-273325086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46" y="966247"/>
            <a:ext cx="11232115" cy="43551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chemeClr val="bg1"/>
                </a:solidFill>
              </a:rPr>
              <a:t>SD 2 – Team 17</a:t>
            </a:r>
            <a:br>
              <a:rPr lang="en-US">
                <a:solidFill>
                  <a:schemeClr val="bg1"/>
                </a:solidFill>
              </a:rPr>
            </a:br>
            <a:r>
              <a:rPr lang="en-US" sz="8000">
                <a:solidFill>
                  <a:schemeClr val="bg1"/>
                </a:solidFill>
              </a:rPr>
              <a:t>Pneumatic Paddle Shifting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0D255-EF45-3CA6-24BA-AC5832E5D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Margaret Allen, Justin Lischuk, Kaci Walter, Jakob Werle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3FA4A-CFFE-7305-6DF2-8FD923F0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79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2AF9-2C98-344A-AA51-662EC39F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Proposed Solution 2: Electro-Hydraulic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494B-1C6B-9BAC-2EAB-D3D6734B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3" y="1211344"/>
            <a:ext cx="6044404" cy="50197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Actuation of piston through hydraulic fluid and system of pump and motor</a:t>
            </a:r>
          </a:p>
          <a:p>
            <a:pPr lvl="1"/>
            <a:r>
              <a:rPr lang="en-US"/>
              <a:t>Paddles would act as switches to signal microcontroller to activate pump, motor and hydraulic cylinder</a:t>
            </a:r>
          </a:p>
          <a:p>
            <a:r>
              <a:rPr lang="en-US"/>
              <a:t>Require high operation pressures      &gt; 500 psi </a:t>
            </a:r>
          </a:p>
          <a:p>
            <a:r>
              <a:rPr lang="en-US"/>
              <a:t>Heavy components </a:t>
            </a:r>
          </a:p>
          <a:p>
            <a:pPr lvl="1"/>
            <a:r>
              <a:rPr lang="en-US"/>
              <a:t>More parts = more complexity </a:t>
            </a:r>
          </a:p>
          <a:p>
            <a:pPr lvl="1"/>
            <a:r>
              <a:rPr lang="en-US"/>
              <a:t>Hurdles with FSAE rules </a:t>
            </a:r>
          </a:p>
          <a:p>
            <a:r>
              <a:rPr lang="en-US"/>
              <a:t>Known for difficult sealing and mess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0072F-AA8E-52A5-A1B4-0C4DC379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10</a:t>
            </a:fld>
            <a:endParaRPr lang="en-US"/>
          </a:p>
        </p:txBody>
      </p:sp>
      <p:pic>
        <p:nvPicPr>
          <p:cNvPr id="8194" name="Picture 2" descr="Pneumatic vs Hydraulic Cylinders: The Difference">
            <a:extLst>
              <a:ext uri="{FF2B5EF4-FFF2-40B4-BE49-F238E27FC236}">
                <a16:creationId xmlns:a16="http://schemas.microsoft.com/office/drawing/2014/main" id="{95D4EDE9-D816-6A9E-0CCB-1F88DA47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511" y="1762721"/>
            <a:ext cx="5416582" cy="35969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136818-260B-176F-D087-CD09F480236C}"/>
              </a:ext>
            </a:extLst>
          </p:cNvPr>
          <p:cNvSpPr txBox="1"/>
          <p:nvPr/>
        </p:nvSpPr>
        <p:spPr>
          <a:xfrm>
            <a:off x="8448337" y="5406758"/>
            <a:ext cx="1284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 Hydraulic Lift </a:t>
            </a:r>
          </a:p>
        </p:txBody>
      </p:sp>
    </p:spTree>
    <p:extLst>
      <p:ext uri="{BB962C8B-B14F-4D97-AF65-F5344CB8AC3E}">
        <p14:creationId xmlns:p14="http://schemas.microsoft.com/office/powerpoint/2010/main" val="3274966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D779-6879-C23E-48F4-0C964D38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Proposed Solution 3: Electro-Pneumatic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CBFE-07E6-B2C2-DD97-AC39AABA6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2" y="1211344"/>
            <a:ext cx="11474262" cy="26825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Actuation of shift utilizing pneumatic cylinder</a:t>
            </a:r>
          </a:p>
          <a:p>
            <a:r>
              <a:rPr lang="en-US"/>
              <a:t>Components: Gas tank, Pneumatic Cylinder, Pneumatic Solenoid Valve</a:t>
            </a:r>
          </a:p>
          <a:p>
            <a:r>
              <a:rPr lang="en-US"/>
              <a:t>All components &lt; 10lbs</a:t>
            </a:r>
          </a:p>
          <a:p>
            <a:r>
              <a:rPr lang="en-US"/>
              <a:t>Low operating pressure &lt; 121psi </a:t>
            </a:r>
            <a:r>
              <a:rPr lang="en-US">
                <a:sym typeface="Wingdings" panose="05000000000000000000" pitchFamily="2" charset="2"/>
              </a:rPr>
              <a:t> reliable, low maintenance  </a:t>
            </a:r>
            <a:endParaRPr lang="en-US"/>
          </a:p>
          <a:p>
            <a:r>
              <a:rPr lang="en-US"/>
              <a:t>Easy integration to existing shifting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63F5F-F398-5BE3-8523-050AE569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 descr="A grey metal piece with bolts and nuts&#10;&#10;Description automatically generated">
            <a:extLst>
              <a:ext uri="{FF2B5EF4-FFF2-40B4-BE49-F238E27FC236}">
                <a16:creationId xmlns:a16="http://schemas.microsoft.com/office/drawing/2014/main" id="{AECFFC61-28FC-AFE0-F52A-54498791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57" y="3978732"/>
            <a:ext cx="2568414" cy="21422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059DC9EC-0369-0A5A-CE1E-79FECAD7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23" y="4273403"/>
            <a:ext cx="3538996" cy="16008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E1117F-B3CF-9BDB-1D08-E95B80B629C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129471" y="5073825"/>
            <a:ext cx="95245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ottle with a white logo&#10;&#10;Description automatically generated">
            <a:extLst>
              <a:ext uri="{FF2B5EF4-FFF2-40B4-BE49-F238E27FC236}">
                <a16:creationId xmlns:a16="http://schemas.microsoft.com/office/drawing/2014/main" id="{F2CD558A-F69D-30F9-DB0E-60E014B7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 flipH="1" flipV="1">
            <a:off x="1449093" y="3589692"/>
            <a:ext cx="1497308" cy="29015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DD852-CD8A-CBAA-3A04-799924EA5601}"/>
              </a:ext>
            </a:extLst>
          </p:cNvPr>
          <p:cNvCxnSpPr>
            <a:cxnSpLocks/>
            <a:stCxn id="6" idx="0"/>
            <a:endCxn id="9" idx="1"/>
          </p:cNvCxnSpPr>
          <p:nvPr/>
        </p:nvCxnSpPr>
        <p:spPr>
          <a:xfrm>
            <a:off x="3648517" y="5040462"/>
            <a:ext cx="912540" cy="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85C75C-B1EF-3C1B-0654-10426ECAE147}"/>
              </a:ext>
            </a:extLst>
          </p:cNvPr>
          <p:cNvSpPr txBox="1"/>
          <p:nvPr/>
        </p:nvSpPr>
        <p:spPr>
          <a:xfrm>
            <a:off x="1557140" y="6120948"/>
            <a:ext cx="233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Gas Tank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9C4DB-2C68-0221-71EF-25A6BAE423CD}"/>
              </a:ext>
            </a:extLst>
          </p:cNvPr>
          <p:cNvSpPr txBox="1"/>
          <p:nvPr/>
        </p:nvSpPr>
        <p:spPr>
          <a:xfrm>
            <a:off x="8858376" y="6145571"/>
            <a:ext cx="267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Pneumatic Cylinder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A1636-2592-E073-3E31-3FBDA765BA54}"/>
              </a:ext>
            </a:extLst>
          </p:cNvPr>
          <p:cNvSpPr txBox="1"/>
          <p:nvPr/>
        </p:nvSpPr>
        <p:spPr>
          <a:xfrm>
            <a:off x="4970274" y="6145571"/>
            <a:ext cx="18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Solenoid Valve</a:t>
            </a:r>
          </a:p>
        </p:txBody>
      </p:sp>
    </p:spTree>
    <p:extLst>
      <p:ext uri="{BB962C8B-B14F-4D97-AF65-F5344CB8AC3E}">
        <p14:creationId xmlns:p14="http://schemas.microsoft.com/office/powerpoint/2010/main" val="3536664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b="1"/>
              <a:t>Final selection:  Electro-pneumatic system</a:t>
            </a:r>
          </a:p>
          <a:p>
            <a:r>
              <a:rPr lang="en-US"/>
              <a:t>Reasoning: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Light Weight &lt; 10lbs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Simple Design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Low pressure &lt; 121 psi</a:t>
            </a:r>
          </a:p>
          <a:p>
            <a:pPr marL="914400" lvl="1" indent="-457200">
              <a:buAutoNum type="arabicPeriod"/>
            </a:pPr>
            <a:r>
              <a:rPr lang="en-US"/>
              <a:t>Reliability </a:t>
            </a:r>
          </a:p>
          <a:p>
            <a:pPr marL="914400" lvl="1" indent="-457200">
              <a:buAutoNum type="arabicPeriod"/>
            </a:pPr>
            <a:r>
              <a:rPr lang="en-US"/>
              <a:t>Maintenance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race car on the road&#10;&#10;Description automatically generated">
            <a:extLst>
              <a:ext uri="{FF2B5EF4-FFF2-40B4-BE49-F238E27FC236}">
                <a16:creationId xmlns:a16="http://schemas.microsoft.com/office/drawing/2014/main" id="{19DF03DE-8947-549F-A642-EDEAED959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02" y="1965092"/>
            <a:ext cx="6550742" cy="4350866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81555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Design steps:</a:t>
            </a:r>
          </a:p>
          <a:p>
            <a:pPr lvl="1"/>
            <a:r>
              <a:rPr lang="en-US" sz="2800"/>
              <a:t>Experimentally define criteria</a:t>
            </a:r>
          </a:p>
          <a:p>
            <a:pPr lvl="1"/>
            <a:r>
              <a:rPr lang="en-US" sz="2800"/>
              <a:t>Component calculations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/>
              <a:t>Actuation force calc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/>
              <a:t>Air volume calc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/>
              <a:t>Valve timing calc</a:t>
            </a:r>
          </a:p>
          <a:p>
            <a:pPr lvl="1"/>
            <a:r>
              <a:rPr lang="en-US" sz="2800"/>
              <a:t>Select Components</a:t>
            </a:r>
          </a:p>
          <a:p>
            <a:pPr lvl="1"/>
            <a:r>
              <a:rPr lang="en-US" sz="2800"/>
              <a:t>Assemble and Prototype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DCB40-7E5D-2DE3-4DA5-146C91CB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30" y="1402848"/>
            <a:ext cx="6170871" cy="46307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B5A14-0A2E-9756-5072-79CD0735BFF0}"/>
              </a:ext>
            </a:extLst>
          </p:cNvPr>
          <p:cNvSpPr txBox="1"/>
          <p:nvPr/>
        </p:nvSpPr>
        <p:spPr>
          <a:xfrm>
            <a:off x="7728388" y="6110410"/>
            <a:ext cx="3010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Torque Testing Apparatus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DEF05-9D5D-7155-4C96-FF613BA28BB5}"/>
              </a:ext>
            </a:extLst>
          </p:cNvPr>
          <p:cNvSpPr txBox="1"/>
          <p:nvPr/>
        </p:nvSpPr>
        <p:spPr>
          <a:xfrm>
            <a:off x="1353367" y="6340894"/>
            <a:ext cx="3586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Equation: Compressibility Factor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9C4E4-76FC-B23C-0460-F02F04E8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76" y="4734000"/>
            <a:ext cx="2043729" cy="1560664"/>
          </a:xfrm>
          <a:prstGeom prst="rect">
            <a:avLst/>
          </a:prstGeom>
          <a:ln w="28575">
            <a:solidFill>
              <a:srgbClr val="860000"/>
            </a:solidFill>
          </a:ln>
        </p:spPr>
      </p:pic>
    </p:spTree>
    <p:extLst>
      <p:ext uri="{BB962C8B-B14F-4D97-AF65-F5344CB8AC3E}">
        <p14:creationId xmlns:p14="http://schemas.microsoft.com/office/powerpoint/2010/main" val="621515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47D6F3-D957-144C-647E-5CFE3C70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5377"/>
            <a:ext cx="12087074" cy="37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Apparatus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47C835-E861-83C8-0D98-2B9D7BE78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shifting test data (see appendix)</a:t>
            </a:r>
          </a:p>
          <a:p>
            <a:r>
              <a:rPr lang="en-US"/>
              <a:t>Select spring to replicate engine forces</a:t>
            </a:r>
          </a:p>
          <a:p>
            <a:r>
              <a:rPr lang="en-US"/>
              <a:t>Validate components using FEA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A9845-AFC9-9324-B641-92915A7A65E7}"/>
                  </a:ext>
                </a:extLst>
              </p:cNvPr>
              <p:cNvSpPr txBox="1"/>
              <p:nvPr/>
            </p:nvSpPr>
            <p:spPr>
              <a:xfrm>
                <a:off x="8614511" y="1595714"/>
                <a:ext cx="1524200" cy="1344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600" b="0"/>
              </a:p>
              <a:p>
                <a:r>
                  <a:rPr lang="en-US" sz="2000"/>
                  <a:t>Hooke’s Law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A9845-AFC9-9324-B641-92915A7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511" y="1595714"/>
                <a:ext cx="1524200" cy="1344920"/>
              </a:xfrm>
              <a:prstGeom prst="rect">
                <a:avLst/>
              </a:prstGeom>
              <a:blipFill>
                <a:blip r:embed="rId3"/>
                <a:stretch>
                  <a:fillRect l="-10000" b="-1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807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74 Cylinder Actuator Royalty-Free Images, Stock Photos &amp; Pictures |  Shutterstock">
            <a:extLst>
              <a:ext uri="{FF2B5EF4-FFF2-40B4-BE49-F238E27FC236}">
                <a16:creationId xmlns:a16="http://schemas.microsoft.com/office/drawing/2014/main" id="{84A99863-267B-ADF0-4752-2744C44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" t="6494" r="12318" b="12997"/>
          <a:stretch/>
        </p:blipFill>
        <p:spPr bwMode="auto">
          <a:xfrm rot="2682484">
            <a:off x="3690020" y="4587355"/>
            <a:ext cx="2216943" cy="21944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3FE77-2B9F-13CE-A8A6-8B152887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92296-0F4E-169C-0C16-ED38DFDB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yellow lightning bolt on a black background&#10;&#10;Description automatically generated">
            <a:extLst>
              <a:ext uri="{FF2B5EF4-FFF2-40B4-BE49-F238E27FC236}">
                <a16:creationId xmlns:a16="http://schemas.microsoft.com/office/drawing/2014/main" id="{502E34ED-3AD9-D341-FD84-9C9378FF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42" y="4914834"/>
            <a:ext cx="1770181" cy="1770181"/>
          </a:xfrm>
          <a:prstGeom prst="rect">
            <a:avLst/>
          </a:prstGeom>
        </p:spPr>
      </p:pic>
      <p:pic>
        <p:nvPicPr>
          <p:cNvPr id="1028" name="Picture 4" descr="Co2 tank - Free sports and competition icons">
            <a:extLst>
              <a:ext uri="{FF2B5EF4-FFF2-40B4-BE49-F238E27FC236}">
                <a16:creationId xmlns:a16="http://schemas.microsoft.com/office/drawing/2014/main" id="{6606F182-60EC-F400-C093-D6E277FE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8" y="4775823"/>
            <a:ext cx="1959219" cy="19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hild sitting at a computer&#10;&#10;Description automatically generated">
            <a:extLst>
              <a:ext uri="{FF2B5EF4-FFF2-40B4-BE49-F238E27FC236}">
                <a16:creationId xmlns:a16="http://schemas.microsoft.com/office/drawing/2014/main" id="{F0E788BB-B914-B726-9EDE-950FBAFC3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906" y="4850144"/>
            <a:ext cx="2088032" cy="177482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A18D94-51A7-13E2-FD4F-B4D1C6089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9519"/>
              </p:ext>
            </p:extLst>
          </p:nvPr>
        </p:nvGraphicFramePr>
        <p:xfrm>
          <a:off x="226077" y="1260345"/>
          <a:ext cx="11750676" cy="34825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37669">
                  <a:extLst>
                    <a:ext uri="{9D8B030D-6E8A-4147-A177-3AD203B41FA5}">
                      <a16:colId xmlns:a16="http://schemas.microsoft.com/office/drawing/2014/main" val="880880491"/>
                    </a:ext>
                  </a:extLst>
                </a:gridCol>
                <a:gridCol w="2937669">
                  <a:extLst>
                    <a:ext uri="{9D8B030D-6E8A-4147-A177-3AD203B41FA5}">
                      <a16:colId xmlns:a16="http://schemas.microsoft.com/office/drawing/2014/main" val="1057152355"/>
                    </a:ext>
                  </a:extLst>
                </a:gridCol>
                <a:gridCol w="2937669">
                  <a:extLst>
                    <a:ext uri="{9D8B030D-6E8A-4147-A177-3AD203B41FA5}">
                      <a16:colId xmlns:a16="http://schemas.microsoft.com/office/drawing/2014/main" val="4224448542"/>
                    </a:ext>
                  </a:extLst>
                </a:gridCol>
                <a:gridCol w="2937669">
                  <a:extLst>
                    <a:ext uri="{9D8B030D-6E8A-4147-A177-3AD203B41FA5}">
                      <a16:colId xmlns:a16="http://schemas.microsoft.com/office/drawing/2014/main" val="2631566807"/>
                    </a:ext>
                  </a:extLst>
                </a:gridCol>
              </a:tblGrid>
              <a:tr h="5033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Margaret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Kaci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Justin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Jakob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1459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CO</a:t>
                      </a:r>
                      <a:r>
                        <a:rPr lang="en-US" sz="1800" baseline="-25000"/>
                        <a:t>2 </a:t>
                      </a:r>
                      <a:r>
                        <a:rPr lang="en-US" sz="1800"/>
                        <a:t>calculations, tank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Organize agenda for weekly meetings and manage team ordering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Calibrate pressure and temperature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Experimentally determine shifting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7227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800"/>
                        <a:t>Select Gas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Perform calculations for N2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Confirm functionality of solenoid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Complete 3D model of testing apparatus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10932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800"/>
                        <a:t>Contact vendor for pressure regulator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Correspond with vendors and potential project sponsors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Begin development of Arduino driver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Validate mechanical components using FEA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82632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Select sensors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Order test bench supplies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374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20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FE77-2B9F-13CE-A8A6-8B152887E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F7DBDC6-D8A3-E71E-7275-F5D193BFA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92296-0F4E-169C-0C16-ED38DFDB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76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FSAE Michigan 2022 – Endurance Track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17</a:t>
            </a:fld>
            <a:endParaRPr lang="en-US"/>
          </a:p>
        </p:txBody>
      </p:sp>
      <p:pic>
        <p:nvPicPr>
          <p:cNvPr id="1028" name="Picture 4" descr="Formula SAE">
            <a:extLst>
              <a:ext uri="{FF2B5EF4-FFF2-40B4-BE49-F238E27FC236}">
                <a16:creationId xmlns:a16="http://schemas.microsoft.com/office/drawing/2014/main" id="{B50D0097-068B-1EA5-2368-BC332536A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7" y="1709869"/>
            <a:ext cx="10779281" cy="4831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07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FSAE Michigan 2022 &amp; 2023 – Endurance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96D99-B6C7-79E7-9EFB-1CBAA5D4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38" y="1750294"/>
            <a:ext cx="5899162" cy="4390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F760C6-0E2D-09BA-F0D9-EE5F0347D12F}"/>
              </a:ext>
            </a:extLst>
          </p:cNvPr>
          <p:cNvSpPr/>
          <p:nvPr/>
        </p:nvSpPr>
        <p:spPr>
          <a:xfrm>
            <a:off x="329919" y="5966665"/>
            <a:ext cx="5590233" cy="12689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3998A-2775-5EDA-D177-9D38994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13" y="1750294"/>
            <a:ext cx="5501368" cy="4608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41B24-95D5-2F8B-6BCF-7EAA4FE830D8}"/>
              </a:ext>
            </a:extLst>
          </p:cNvPr>
          <p:cNvSpPr/>
          <p:nvPr/>
        </p:nvSpPr>
        <p:spPr>
          <a:xfrm>
            <a:off x="6503066" y="6234801"/>
            <a:ext cx="5104562" cy="1242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19</a:t>
            </a:fld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48D8806-E8EE-9FCF-26A7-349E47D2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Shifting Torque Test Results</a:t>
            </a:r>
          </a:p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FE468E-16AE-2E60-8CD3-6A9CC4D3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5630"/>
            <a:ext cx="12192000" cy="42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57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DD8A-4A10-AEC8-2BEA-7FFA43AF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PPT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C32A-BCC9-0AF5-452E-CE4030B1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C038F-5C81-7F5B-939B-31C244DD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0D15E-98E2-78BB-9CBA-D1F9ACC41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32"/>
          <a:stretch/>
        </p:blipFill>
        <p:spPr>
          <a:xfrm>
            <a:off x="706732" y="2650380"/>
            <a:ext cx="5292015" cy="362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161C7-0A1C-1D24-A5B9-12F5074D5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32"/>
          <a:stretch/>
        </p:blipFill>
        <p:spPr>
          <a:xfrm>
            <a:off x="6055807" y="2492559"/>
            <a:ext cx="5574208" cy="38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89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FE47-1D7E-F503-4892-EF41373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Electric Power Schematic - Relay</a:t>
            </a:r>
          </a:p>
        </p:txBody>
      </p:sp>
      <p:pic>
        <p:nvPicPr>
          <p:cNvPr id="5" name="Content Placeholder 4" descr="A diagram of a power supply&#10;&#10;Description automatically generated">
            <a:extLst>
              <a:ext uri="{FF2B5EF4-FFF2-40B4-BE49-F238E27FC236}">
                <a16:creationId xmlns:a16="http://schemas.microsoft.com/office/drawing/2014/main" id="{BB9BC192-95D7-FFB0-564F-CA2FB3E9F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73" y="1721148"/>
            <a:ext cx="5562600" cy="4133850"/>
          </a:xfrm>
          <a:ln w="571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D69C8-F2A5-7B8A-9C8C-F051BB41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diagram of a power supply&#10;&#10;Description automatically generated">
            <a:extLst>
              <a:ext uri="{FF2B5EF4-FFF2-40B4-BE49-F238E27FC236}">
                <a16:creationId xmlns:a16="http://schemas.microsoft.com/office/drawing/2014/main" id="{FB08587C-846D-CCFC-D619-2B3AE62B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78" y="1599197"/>
            <a:ext cx="5934075" cy="4381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8AE9B-02E9-17A9-8E94-3E89A6D2476E}"/>
              </a:ext>
            </a:extLst>
          </p:cNvPr>
          <p:cNvSpPr txBox="1"/>
          <p:nvPr/>
        </p:nvSpPr>
        <p:spPr>
          <a:xfrm>
            <a:off x="798767" y="6085301"/>
            <a:ext cx="4386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Solenoid Actuation, Open Relay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CC1EE-564B-166D-53E5-FE28055C2558}"/>
              </a:ext>
            </a:extLst>
          </p:cNvPr>
          <p:cNvSpPr txBox="1"/>
          <p:nvPr/>
        </p:nvSpPr>
        <p:spPr>
          <a:xfrm>
            <a:off x="6535333" y="6085300"/>
            <a:ext cx="4947409" cy="373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Solenoid Actuation, Closed Relay</a:t>
            </a:r>
          </a:p>
        </p:txBody>
      </p:sp>
    </p:spTree>
    <p:extLst>
      <p:ext uri="{BB962C8B-B14F-4D97-AF65-F5344CB8AC3E}">
        <p14:creationId xmlns:p14="http://schemas.microsoft.com/office/powerpoint/2010/main" val="3682369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3453-F489-EF2A-9BCF-6D6B2780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Electric Power Schematic (with all loads)</a:t>
            </a:r>
          </a:p>
        </p:txBody>
      </p:sp>
      <p:pic>
        <p:nvPicPr>
          <p:cNvPr id="5" name="Content Placeholder 4" descr="A diagram of a power supply&#10;&#10;Description automatically generated">
            <a:extLst>
              <a:ext uri="{FF2B5EF4-FFF2-40B4-BE49-F238E27FC236}">
                <a16:creationId xmlns:a16="http://schemas.microsoft.com/office/drawing/2014/main" id="{CEE8A0F9-736E-AC4F-E733-F2A070E1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58" y="1333872"/>
            <a:ext cx="10515779" cy="5091022"/>
          </a:xfrm>
          <a:ln w="571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1EA5-3446-2590-4990-530B13F8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1DDEF-3D99-5500-3AE9-99DF623F9DF2}"/>
              </a:ext>
            </a:extLst>
          </p:cNvPr>
          <p:cNvSpPr txBox="1"/>
          <p:nvPr/>
        </p:nvSpPr>
        <p:spPr>
          <a:xfrm>
            <a:off x="3703608" y="6420929"/>
            <a:ext cx="48135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Complete Electric Power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02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D6C8-B3AE-4536-69CC-6D805BF8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3F9D-993D-E433-37B8-6F2074AD7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2" y="1211344"/>
            <a:ext cx="5155126" cy="5019774"/>
          </a:xfrm>
        </p:spPr>
        <p:txBody>
          <a:bodyPr>
            <a:normAutofit/>
          </a:bodyPr>
          <a:lstStyle/>
          <a:p>
            <a:r>
              <a:rPr lang="en-US"/>
              <a:t>FSAE competition </a:t>
            </a:r>
          </a:p>
          <a:p>
            <a:pPr lvl="1"/>
            <a:r>
              <a:rPr lang="en-US"/>
              <a:t>Demands 50+ shifts per lap</a:t>
            </a:r>
          </a:p>
          <a:p>
            <a:pPr lvl="1"/>
            <a:r>
              <a:rPr lang="en-US"/>
              <a:t>0.5s slower per turn than 1</a:t>
            </a:r>
            <a:r>
              <a:rPr lang="en-US" baseline="30000"/>
              <a:t>st</a:t>
            </a:r>
            <a:r>
              <a:rPr lang="en-US"/>
              <a:t>       </a:t>
            </a:r>
            <a:r>
              <a:rPr lang="en-US" sz="1600"/>
              <a:t>(FSAE Endurance results 22’ &amp; 23’)</a:t>
            </a:r>
            <a:endParaRPr lang="en-US" sz="2000"/>
          </a:p>
          <a:p>
            <a:r>
              <a:rPr lang="en-US"/>
              <a:t>Replace manual shift system</a:t>
            </a:r>
          </a:p>
          <a:p>
            <a:pPr lvl="1"/>
            <a:r>
              <a:rPr lang="en-US"/>
              <a:t>One hand lever </a:t>
            </a:r>
            <a:r>
              <a:rPr lang="en-US">
                <a:sym typeface="Wingdings" panose="05000000000000000000" pitchFamily="2" charset="2"/>
              </a:rPr>
              <a:t> finger paddles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Safety &amp; focus improvements</a:t>
            </a:r>
            <a:endParaRPr lang="en-US"/>
          </a:p>
          <a:p>
            <a:r>
              <a:rPr lang="en-US"/>
              <a:t>Develop system on testing bench</a:t>
            </a:r>
          </a:p>
          <a:p>
            <a:pPr lvl="1"/>
            <a:r>
              <a:rPr lang="en-US"/>
              <a:t>Correlate data to components</a:t>
            </a:r>
          </a:p>
          <a:p>
            <a:pPr lvl="1"/>
            <a:r>
              <a:rPr lang="en-US"/>
              <a:t>Provide design platform for TFR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0EB3-3CE7-663E-C886-26267770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3A5108-4EA5-A694-9F57-46A1C08C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30" y="3265093"/>
            <a:ext cx="5868239" cy="330652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251ACD-AD40-BF57-589F-C48066B74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0" t="17542" r="8561" b="14911"/>
          <a:stretch/>
        </p:blipFill>
        <p:spPr>
          <a:xfrm>
            <a:off x="5692390" y="1372090"/>
            <a:ext cx="2540154" cy="1677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 descr="As Manuals Wane, Blame It on the Paddles">
            <a:extLst>
              <a:ext uri="{FF2B5EF4-FFF2-40B4-BE49-F238E27FC236}">
                <a16:creationId xmlns:a16="http://schemas.microsoft.com/office/drawing/2014/main" id="{30D80476-520B-C6AF-2FE4-EC113B42D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5" b="11755"/>
          <a:stretch/>
        </p:blipFill>
        <p:spPr bwMode="auto">
          <a:xfrm>
            <a:off x="9442944" y="1372090"/>
            <a:ext cx="2143125" cy="1677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0080A73-478A-4079-8387-358EFAEC587F}"/>
              </a:ext>
            </a:extLst>
          </p:cNvPr>
          <p:cNvSpPr/>
          <p:nvPr/>
        </p:nvSpPr>
        <p:spPr>
          <a:xfrm>
            <a:off x="8430785" y="2105403"/>
            <a:ext cx="813917" cy="29140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4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9DE05D64-33E8-54CD-6321-96197DC5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" y="3213964"/>
            <a:ext cx="11705777" cy="15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BD6C8-B3AE-4536-69CC-6D805BF8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Problem Description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3F9D-993D-E433-37B8-6F2074AD7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48" y="4644377"/>
            <a:ext cx="11756011" cy="211453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800"/>
              <a:t>Shifting mechanism constraints:</a:t>
            </a:r>
          </a:p>
          <a:p>
            <a:r>
              <a:rPr lang="en-US" sz="5100"/>
              <a:t>Rotate shifting linkage minimum engagement distance ~ 0.4”</a:t>
            </a:r>
          </a:p>
          <a:p>
            <a:r>
              <a:rPr lang="en-US" sz="5100"/>
              <a:t>Provide enough force/torque to engage transmission ~ 90lbs</a:t>
            </a:r>
          </a:p>
          <a:p>
            <a:r>
              <a:rPr lang="en-US" sz="5100"/>
              <a:t>Provide repeatable shift every ~ 0.3s</a:t>
            </a:r>
          </a:p>
          <a:p>
            <a:r>
              <a:rPr lang="en-US" sz="5100"/>
              <a:t>Operate on 12V battery</a:t>
            </a:r>
          </a:p>
          <a:p>
            <a:endParaRPr lang="en-US"/>
          </a:p>
          <a:p>
            <a:endParaRPr lang="en-US" sz="2800"/>
          </a:p>
          <a:p>
            <a:endParaRPr lang="en-US" sz="280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0EB3-3CE7-663E-C886-26267770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The differences between a sliding mesh gearbox and constant mesh |  Pearltrees">
            <a:extLst>
              <a:ext uri="{FF2B5EF4-FFF2-40B4-BE49-F238E27FC236}">
                <a16:creationId xmlns:a16="http://schemas.microsoft.com/office/drawing/2014/main" id="{201DAA1E-63DA-5C70-80C2-B31F9A14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6161" b="5777"/>
          <a:stretch/>
        </p:blipFill>
        <p:spPr bwMode="auto">
          <a:xfrm>
            <a:off x="8580786" y="1273725"/>
            <a:ext cx="2615978" cy="2114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55C43-6260-E99D-C345-027427F24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0" t="17542" r="8561" b="14911"/>
          <a:stretch/>
        </p:blipFill>
        <p:spPr>
          <a:xfrm>
            <a:off x="652922" y="1368647"/>
            <a:ext cx="2913238" cy="1924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68B80-DC7D-DB39-FC71-2F191ED852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1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t="8690" r="146"/>
          <a:stretch/>
        </p:blipFill>
        <p:spPr>
          <a:xfrm>
            <a:off x="4582314" y="1271851"/>
            <a:ext cx="3084224" cy="21164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E2838-827C-A1D3-0D9C-CE81ECA45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1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5969" t="26555" r="13085" b="25456"/>
          <a:stretch/>
        </p:blipFill>
        <p:spPr>
          <a:xfrm>
            <a:off x="5690789" y="1686755"/>
            <a:ext cx="1573559" cy="111230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F26E21AB-F35A-ED1C-8D98-DC7A0AEE47D2}"/>
              </a:ext>
            </a:extLst>
          </p:cNvPr>
          <p:cNvSpPr/>
          <p:nvPr/>
        </p:nvSpPr>
        <p:spPr>
          <a:xfrm>
            <a:off x="6401926" y="1686755"/>
            <a:ext cx="828040" cy="807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71568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957866D0-C1D3-9947-92D3-D04ACF19CF63}"/>
              </a:ext>
            </a:extLst>
          </p:cNvPr>
          <p:cNvSpPr/>
          <p:nvPr/>
        </p:nvSpPr>
        <p:spPr>
          <a:xfrm flipH="1">
            <a:off x="6401928" y="1686755"/>
            <a:ext cx="828038" cy="807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71568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92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D6C8-B3AE-4536-69CC-6D805BF8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Problem Summary</a:t>
            </a:r>
            <a:endParaRPr lang="en-US"/>
          </a:p>
        </p:txBody>
      </p:sp>
      <p:pic>
        <p:nvPicPr>
          <p:cNvPr id="5" name="Content Placeholder 4" descr="The inside of a race car&#10;&#10;Description automatically generated">
            <a:extLst>
              <a:ext uri="{FF2B5EF4-FFF2-40B4-BE49-F238E27FC236}">
                <a16:creationId xmlns:a16="http://schemas.microsoft.com/office/drawing/2014/main" id="{3AA3DF7D-607D-D86A-BA4E-F2F4D582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8465" y="1956400"/>
            <a:ext cx="4901121" cy="3702532"/>
          </a:xfrm>
          <a:ln w="285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0EB3-3CE7-663E-C886-26267770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5</a:t>
            </a:fld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DB840-3A4B-3D7D-9CB6-553869880BC3}"/>
              </a:ext>
            </a:extLst>
          </p:cNvPr>
          <p:cNvSpPr/>
          <p:nvPr/>
        </p:nvSpPr>
        <p:spPr>
          <a:xfrm>
            <a:off x="377283" y="1794151"/>
            <a:ext cx="5942485" cy="1271425"/>
          </a:xfrm>
          <a:prstGeom prst="roundRect">
            <a:avLst/>
          </a:prstGeom>
          <a:solidFill>
            <a:srgbClr val="8600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</a:rPr>
              <a:t>1. Design automated shift actuation system to replace mechanical system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64B483-74E7-28C3-55A1-E034A3718D12}"/>
              </a:ext>
            </a:extLst>
          </p:cNvPr>
          <p:cNvSpPr/>
          <p:nvPr/>
        </p:nvSpPr>
        <p:spPr>
          <a:xfrm>
            <a:off x="377283" y="3171954"/>
            <a:ext cx="5942485" cy="1271425"/>
          </a:xfrm>
          <a:prstGeom prst="roundRect">
            <a:avLst/>
          </a:prstGeom>
          <a:solidFill>
            <a:srgbClr val="8600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2. Construct apparatus to test components in operating conditions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251794-2B5E-A199-5878-E2AD1D9805C6}"/>
              </a:ext>
            </a:extLst>
          </p:cNvPr>
          <p:cNvSpPr/>
          <p:nvPr/>
        </p:nvSpPr>
        <p:spPr>
          <a:xfrm>
            <a:off x="377283" y="4549757"/>
            <a:ext cx="5942485" cy="1271425"/>
          </a:xfrm>
          <a:prstGeom prst="roundRect">
            <a:avLst/>
          </a:prstGeom>
          <a:solidFill>
            <a:srgbClr val="8600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3. Utilize testing data to formulate optimization plans</a:t>
            </a:r>
          </a:p>
        </p:txBody>
      </p:sp>
    </p:spTree>
    <p:extLst>
      <p:ext uri="{BB962C8B-B14F-4D97-AF65-F5344CB8AC3E}">
        <p14:creationId xmlns:p14="http://schemas.microsoft.com/office/powerpoint/2010/main" val="2540653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DB2795-B5DE-8EEE-0644-0DB928939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35177"/>
              </p:ext>
            </p:extLst>
          </p:nvPr>
        </p:nvGraphicFramePr>
        <p:xfrm>
          <a:off x="215247" y="1254420"/>
          <a:ext cx="11761505" cy="51058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2301">
                  <a:extLst>
                    <a:ext uri="{9D8B030D-6E8A-4147-A177-3AD203B41FA5}">
                      <a16:colId xmlns:a16="http://schemas.microsoft.com/office/drawing/2014/main" val="880880491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1057152355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4224448542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31566807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73352289"/>
                    </a:ext>
                  </a:extLst>
                </a:gridCol>
              </a:tblGrid>
              <a:tr h="5033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Priority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Design Constraint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Metric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Justification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1459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pressure regulator must be mounted directly onto a gas cylinder/tank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7227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gas lines and fittings must be appropriate for the maximum possible operating pressure of 121 psi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&lt;121 psi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10932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working gas must not be flammable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743713"/>
                  </a:ext>
                </a:extLst>
              </a:tr>
              <a:tr h="394123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pressurized cylinders must be commercially manufactured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7150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All electrical components should be compatible with TFR battery and Ecu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Pass/Fail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Usability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0587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Aesthetically Pleasing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Design is sleek and cohesive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80% of polled individuals find the design to be aesthetically pleasing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SAE competition points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53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668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8D282-DB1E-93CF-377A-61EA512E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C320-DB56-A75E-73C8-80830C6C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3FF59-3E39-8B11-753C-603E87FE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C2827-C441-5464-70B6-C3C5B740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0D9CE0-8353-E6B5-BED0-E94DABAA5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64568"/>
              </p:ext>
            </p:extLst>
          </p:nvPr>
        </p:nvGraphicFramePr>
        <p:xfrm>
          <a:off x="215247" y="1254420"/>
          <a:ext cx="11761505" cy="56231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2301">
                  <a:extLst>
                    <a:ext uri="{9D8B030D-6E8A-4147-A177-3AD203B41FA5}">
                      <a16:colId xmlns:a16="http://schemas.microsoft.com/office/drawing/2014/main" val="880880491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1057152355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4224448542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31566807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73352289"/>
                    </a:ext>
                  </a:extLst>
                </a:gridCol>
              </a:tblGrid>
              <a:tr h="5033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Priority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Functional Requirement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Metric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Justification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1459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cylinder actuation must produce enough torque to shift gears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Up-shift, down-shift, neutral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[90,90,3] lbs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7227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Time/delay between shifts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Timer on microcontroller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shift every 0.3 seconds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10932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quantity of shifts per tank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amount of shifts per endurance race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&gt;500 shifts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743713"/>
                  </a:ext>
                </a:extLst>
              </a:tr>
              <a:tr h="394123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vehicle performance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Shifting time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Decreased by 5%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Competition points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7150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Systems integration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Microcontroller to facilitate input and output interactions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Pass/Fail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0587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Non-negotiable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displayed after each shift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processing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53987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Integration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Shifting lever should not go beyond length of original manufacturer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1.5 inches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Client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99242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Negotiable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Mechanism weight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Weight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&lt;10 lbs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Client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031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182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2012 911 GT3 R To Feature Paddle-Shift &amp; 500HP - 9 Magazine">
            <a:extLst>
              <a:ext uri="{FF2B5EF4-FFF2-40B4-BE49-F238E27FC236}">
                <a16:creationId xmlns:a16="http://schemas.microsoft.com/office/drawing/2014/main" id="{77634E2C-028C-8F33-012B-B2C3D71C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1" r="9091" b="601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764C8-6DD2-96DD-CBDC-3BB2625E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Proposed Solutions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5F537-56F2-2421-FD35-FE098100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D3657-3867-42C8-855F-B255C54D9691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186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96E9-98FB-C02C-1584-C776C9F0D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Proposed Solution 1: Pure Electric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4EFA8-2A4F-C012-9B21-9F7B6B0DE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2" y="1592344"/>
            <a:ext cx="7755511" cy="46387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Actuation of lever by pushing magnetic plunger through center of solenoid</a:t>
            </a:r>
          </a:p>
          <a:p>
            <a:pPr lvl="1"/>
            <a:r>
              <a:rPr lang="en-US"/>
              <a:t>Induced current creates electromagnet that pushes magnetic material, and spring relaxes plunger back to original state when current is off</a:t>
            </a:r>
          </a:p>
          <a:p>
            <a:r>
              <a:rPr lang="en-US"/>
              <a:t>Simplest design</a:t>
            </a:r>
          </a:p>
          <a:p>
            <a:r>
              <a:rPr lang="en-US"/>
              <a:t>High electrical energy consumption &gt; 5 A</a:t>
            </a:r>
          </a:p>
          <a:p>
            <a:pPr lvl="1"/>
            <a:r>
              <a:rPr lang="en-US"/>
              <a:t>Limited capacity in an on-car battery &lt; 250 Ah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1009D-C4AA-FB32-7EDC-1BD14E6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Linear Solenoid - High Power Line LHR / LHS | Kendrion Solenoids ...">
            <a:extLst>
              <a:ext uri="{FF2B5EF4-FFF2-40B4-BE49-F238E27FC236}">
                <a16:creationId xmlns:a16="http://schemas.microsoft.com/office/drawing/2014/main" id="{0C121034-BED0-60C0-5049-0795CE9A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569" y="1474944"/>
            <a:ext cx="2944705" cy="294470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C51DB-A340-0D44-2E5F-3BF7550B9C76}"/>
              </a:ext>
            </a:extLst>
          </p:cNvPr>
          <p:cNvSpPr txBox="1"/>
          <p:nvPr/>
        </p:nvSpPr>
        <p:spPr>
          <a:xfrm>
            <a:off x="7838588" y="4436144"/>
            <a:ext cx="37193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Linear Electric Solenoid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00D8D-773B-7AEC-DCAC-9E4056D38286}"/>
              </a:ext>
            </a:extLst>
          </p:cNvPr>
          <p:cNvSpPr txBox="1"/>
          <p:nvPr/>
        </p:nvSpPr>
        <p:spPr>
          <a:xfrm>
            <a:off x="6720116" y="6478887"/>
            <a:ext cx="4237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Electric Solenoid Functionality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66EE7-2F3B-99FC-8F1A-5AA50732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98" y="4992867"/>
            <a:ext cx="6047280" cy="14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99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2570CA10875D4A9DBD16CB95E01F2E" ma:contentTypeVersion="11" ma:contentTypeDescription="Create a new document." ma:contentTypeScope="" ma:versionID="327fdb77617426b57d773b457a4718ab">
  <xsd:schema xmlns:xsd="http://www.w3.org/2001/XMLSchema" xmlns:xs="http://www.w3.org/2001/XMLSchema" xmlns:p="http://schemas.microsoft.com/office/2006/metadata/properties" xmlns:ns2="34355b9b-f7d4-46c2-9785-37e5e173906a" xmlns:ns3="c657036f-4754-4f4e-862c-f065a6f161b7" targetNamespace="http://schemas.microsoft.com/office/2006/metadata/properties" ma:root="true" ma:fieldsID="6b9228485e9249d4a6f7485dbe9d171b" ns2:_="" ns3:_="">
    <xsd:import namespace="34355b9b-f7d4-46c2-9785-37e5e173906a"/>
    <xsd:import namespace="c657036f-4754-4f4e-862c-f065a6f161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355b9b-f7d4-46c2-9785-37e5e17390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7036f-4754-4f4e-862c-f065a6f161b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75045-D760-4999-8422-1F98C80744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DF71A7-21DD-4F0F-BE22-223BBC739FC4}">
  <ds:schemaRefs>
    <ds:schemaRef ds:uri="34355b9b-f7d4-46c2-9785-37e5e17390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A3764FC-7CE6-405B-8E4A-B75DAE509B6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21</Slides>
  <Notes>3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SD 2 – Team 17 Pneumatic Paddle Shifting</vt:lpstr>
      <vt:lpstr>PPT Plan</vt:lpstr>
      <vt:lpstr>Project Overview</vt:lpstr>
      <vt:lpstr>Problem Description</vt:lpstr>
      <vt:lpstr>Problem Summary</vt:lpstr>
      <vt:lpstr>Design Constraints</vt:lpstr>
      <vt:lpstr>Functional Requirement </vt:lpstr>
      <vt:lpstr>Proposed Solutions</vt:lpstr>
      <vt:lpstr>Proposed Solution 1: Pure Electric</vt:lpstr>
      <vt:lpstr>Proposed Solution 2: Electro-Hydraulic</vt:lpstr>
      <vt:lpstr>Proposed Solution 3: Electro-Pneumatic</vt:lpstr>
      <vt:lpstr>Preliminary Design</vt:lpstr>
      <vt:lpstr>Preliminary Design</vt:lpstr>
      <vt:lpstr>Testing Apparatus Design</vt:lpstr>
      <vt:lpstr>Immediate Tasks</vt:lpstr>
      <vt:lpstr>Questions?</vt:lpstr>
      <vt:lpstr>Appendix</vt:lpstr>
      <vt:lpstr>Appendix</vt:lpstr>
      <vt:lpstr>Appendix</vt:lpstr>
      <vt:lpstr>Electric Power Schematic - Relay</vt:lpstr>
      <vt:lpstr>Electric Power Schematic (with all loads)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Jakob Werle</dc:creator>
  <cp:revision>1</cp:revision>
  <dcterms:created xsi:type="dcterms:W3CDTF">2024-02-01T00:57:31Z</dcterms:created>
  <dcterms:modified xsi:type="dcterms:W3CDTF">2024-02-12T16:02:39Z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0x010100682570CA10875D4A9DBD16CB95E01F2E</vt:lpwstr>
  </property>
</Properties>
</file>